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5" r:id="rId3"/>
    <p:sldId id="295" r:id="rId4"/>
    <p:sldId id="297" r:id="rId5"/>
    <p:sldId id="298" r:id="rId6"/>
    <p:sldId id="299" r:id="rId7"/>
    <p:sldId id="290" r:id="rId8"/>
    <p:sldId id="291" r:id="rId9"/>
    <p:sldId id="292" r:id="rId10"/>
    <p:sldId id="284" r:id="rId1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C0BB"/>
    <a:srgbClr val="B3D3EA"/>
    <a:srgbClr val="1984CC"/>
    <a:srgbClr val="03136A"/>
    <a:srgbClr val="35759D"/>
    <a:srgbClr val="35B19D"/>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2" autoAdjust="0"/>
    <p:restoredTop sz="95596" autoAdjust="0"/>
  </p:normalViewPr>
  <p:slideViewPr>
    <p:cSldViewPr>
      <p:cViewPr varScale="1">
        <p:scale>
          <a:sx n="111" d="100"/>
          <a:sy n="111" d="100"/>
        </p:scale>
        <p:origin x="17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936332-E893-4A17-AE2F-5248496B98A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8C934CFE-B698-497C-B8B7-1514EF26E4CD}">
      <dgm:prSet phldrT="[Metin]"/>
      <dgm:spPr>
        <a:xfrm rot="10800000">
          <a:off x="0" y="117"/>
          <a:ext cx="4892039" cy="589525"/>
        </a:xfrm>
        <a:solidFill>
          <a:srgbClr val="FFFF00"/>
        </a:solidFill>
        <a:ln w="25400" cap="flat" cmpd="sng" algn="ctr">
          <a:solidFill>
            <a:schemeClr val="tx1"/>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Hedef</a:t>
          </a:r>
          <a:r>
            <a:rPr lang="tr-TR">
              <a:solidFill>
                <a:sysClr val="windowText" lastClr="000000"/>
              </a:solidFill>
              <a:latin typeface="Calibri"/>
              <a:ea typeface="+mn-ea"/>
              <a:cs typeface="+mn-cs"/>
            </a:rPr>
            <a:t> </a:t>
          </a:r>
          <a:r>
            <a:rPr lang="tr-TR">
              <a:solidFill>
                <a:sysClr val="windowText" lastClr="000000"/>
              </a:solidFill>
              <a:latin typeface="Times New Roman" pitchFamily="18" charset="0"/>
              <a:ea typeface="+mn-ea"/>
              <a:cs typeface="Times New Roman" pitchFamily="18" charset="0"/>
            </a:rPr>
            <a:t>Davranışı Belirleme</a:t>
          </a:r>
        </a:p>
      </dgm:t>
    </dgm:pt>
    <dgm:pt modelId="{AA525757-3F14-4714-99E4-78F50DA0D0A1}" type="parTrans" cxnId="{DBDAF520-921B-4BBE-813B-28961BB6C21E}">
      <dgm:prSet/>
      <dgm:spPr/>
      <dgm:t>
        <a:bodyPr/>
        <a:lstStyle/>
        <a:p>
          <a:pPr algn="ctr"/>
          <a:endParaRPr lang="tr-TR"/>
        </a:p>
      </dgm:t>
    </dgm:pt>
    <dgm:pt modelId="{39EAFCBB-1F60-4F83-B47C-3B0AAD7E58A8}" type="sibTrans" cxnId="{DBDAF520-921B-4BBE-813B-28961BB6C21E}">
      <dgm:prSet/>
      <dgm:spPr/>
      <dgm:t>
        <a:bodyPr/>
        <a:lstStyle/>
        <a:p>
          <a:pPr algn="ctr"/>
          <a:endParaRPr lang="tr-TR"/>
        </a:p>
      </dgm:t>
    </dgm:pt>
    <dgm:pt modelId="{9117F83E-A9AF-4C9E-AC2D-AA002E6F8ED3}">
      <dgm:prSet phldrT="[Metin]"/>
      <dgm:spPr>
        <a:xfrm rot="10800000">
          <a:off x="0" y="2335222"/>
          <a:ext cx="4892039" cy="589525"/>
        </a:xfrm>
        <a:solidFill>
          <a:srgbClr val="FF66CC"/>
        </a:solidFill>
        <a:ln w="25400" cap="flat" cmpd="sng" algn="ctr">
          <a:solidFill>
            <a:schemeClr val="tx1"/>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Ortam ve Araç Gereçleri Hazırlama ve Kişileri Belirleme</a:t>
          </a:r>
        </a:p>
      </dgm:t>
    </dgm:pt>
    <dgm:pt modelId="{1889CAC6-EA5C-424A-B921-A4C7960DD8F8}" type="parTrans" cxnId="{0205FA49-24E3-4478-83A1-C49CD896D9CF}">
      <dgm:prSet/>
      <dgm:spPr/>
      <dgm:t>
        <a:bodyPr/>
        <a:lstStyle/>
        <a:p>
          <a:pPr algn="ctr"/>
          <a:endParaRPr lang="tr-TR"/>
        </a:p>
      </dgm:t>
    </dgm:pt>
    <dgm:pt modelId="{50E73562-6524-4F9B-A8BE-5D7DE3368F5E}" type="sibTrans" cxnId="{0205FA49-24E3-4478-83A1-C49CD896D9CF}">
      <dgm:prSet/>
      <dgm:spPr/>
      <dgm:t>
        <a:bodyPr/>
        <a:lstStyle/>
        <a:p>
          <a:pPr algn="ctr"/>
          <a:endParaRPr lang="tr-TR"/>
        </a:p>
      </dgm:t>
    </dgm:pt>
    <dgm:pt modelId="{D3822B54-2B71-4E0F-B598-755B9C22ADEB}">
      <dgm:prSet phldrT="[Metin]"/>
      <dgm:spPr>
        <a:xfrm rot="10800000">
          <a:off x="0" y="583893"/>
          <a:ext cx="4892039" cy="589525"/>
        </a:xfrm>
        <a:solidFill>
          <a:srgbClr val="92D050"/>
        </a:solidFill>
        <a:ln w="25400" cap="flat" cmpd="sng" algn="ctr">
          <a:solidFill>
            <a:schemeClr val="tx1"/>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Başlama Düzeyini Belirleme</a:t>
          </a:r>
        </a:p>
      </dgm:t>
    </dgm:pt>
    <dgm:pt modelId="{E5104EF0-AA98-437C-A69F-EA66EDA37AF0}" type="parTrans" cxnId="{C8AF6CE2-BFC0-4F56-B379-06062E3CAA18}">
      <dgm:prSet/>
      <dgm:spPr/>
      <dgm:t>
        <a:bodyPr/>
        <a:lstStyle/>
        <a:p>
          <a:pPr algn="ctr"/>
          <a:endParaRPr lang="tr-TR"/>
        </a:p>
      </dgm:t>
    </dgm:pt>
    <dgm:pt modelId="{8937C881-DA12-4F1C-BD86-5F2199FC749D}" type="sibTrans" cxnId="{C8AF6CE2-BFC0-4F56-B379-06062E3CAA18}">
      <dgm:prSet/>
      <dgm:spPr/>
      <dgm:t>
        <a:bodyPr/>
        <a:lstStyle/>
        <a:p>
          <a:pPr algn="ctr"/>
          <a:endParaRPr lang="tr-TR"/>
        </a:p>
      </dgm:t>
    </dgm:pt>
    <dgm:pt modelId="{ACF38BF1-A1F6-4257-ACA5-EEC3F64DFC00}">
      <dgm:prSet phldrT="[Metin]"/>
      <dgm:spPr>
        <a:xfrm rot="10800000">
          <a:off x="0" y="1167670"/>
          <a:ext cx="4892039" cy="589525"/>
        </a:xfrm>
        <a:solidFill>
          <a:srgbClr val="00B0F0"/>
        </a:solidFill>
        <a:ln w="25400" cap="flat" cmpd="sng" algn="ctr">
          <a:solidFill>
            <a:schemeClr val="tx1"/>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Deneme Sayısını Belirleme</a:t>
          </a:r>
        </a:p>
      </dgm:t>
    </dgm:pt>
    <dgm:pt modelId="{10B328D8-0743-4543-B4C6-23A56C0E1FF2}" type="parTrans" cxnId="{6643B163-1440-4B14-8273-C2ECDE0E9A0F}">
      <dgm:prSet/>
      <dgm:spPr/>
      <dgm:t>
        <a:bodyPr/>
        <a:lstStyle/>
        <a:p>
          <a:pPr algn="ctr"/>
          <a:endParaRPr lang="tr-TR"/>
        </a:p>
      </dgm:t>
    </dgm:pt>
    <dgm:pt modelId="{571C8C57-84C0-4246-BE1E-85E9E005D9FD}" type="sibTrans" cxnId="{6643B163-1440-4B14-8273-C2ECDE0E9A0F}">
      <dgm:prSet/>
      <dgm:spPr/>
      <dgm:t>
        <a:bodyPr/>
        <a:lstStyle/>
        <a:p>
          <a:pPr algn="ctr"/>
          <a:endParaRPr lang="tr-TR"/>
        </a:p>
      </dgm:t>
    </dgm:pt>
    <dgm:pt modelId="{2F478408-68E4-4195-9BAD-ED5A030D9B50}">
      <dgm:prSet phldrT="[Metin]"/>
      <dgm:spPr>
        <a:xfrm rot="10800000">
          <a:off x="0" y="2918999"/>
          <a:ext cx="4892039" cy="589525"/>
        </a:xfrm>
        <a:solidFill>
          <a:srgbClr val="F79646"/>
        </a:solidFill>
        <a:ln w="25400" cap="flat" cmpd="sng" algn="ctr">
          <a:solidFill>
            <a:schemeClr val="tx1"/>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İpuçları ve Yardımcı Stratejileri Belirleme</a:t>
          </a:r>
        </a:p>
      </dgm:t>
    </dgm:pt>
    <dgm:pt modelId="{874EDE0A-EDA4-4413-935E-C26020B657FB}" type="parTrans" cxnId="{E8E233B7-832D-4732-83A7-6711D3017B07}">
      <dgm:prSet/>
      <dgm:spPr/>
      <dgm:t>
        <a:bodyPr/>
        <a:lstStyle/>
        <a:p>
          <a:pPr algn="ctr"/>
          <a:endParaRPr lang="tr-TR"/>
        </a:p>
      </dgm:t>
    </dgm:pt>
    <dgm:pt modelId="{D383D6E8-F431-4E8E-BBC7-A84FDAD36E44}" type="sibTrans" cxnId="{E8E233B7-832D-4732-83A7-6711D3017B07}">
      <dgm:prSet/>
      <dgm:spPr/>
      <dgm:t>
        <a:bodyPr/>
        <a:lstStyle/>
        <a:p>
          <a:pPr algn="ctr"/>
          <a:endParaRPr lang="tr-TR"/>
        </a:p>
      </dgm:t>
    </dgm:pt>
    <dgm:pt modelId="{976828F7-7C6E-4A49-8895-513FC9545551}">
      <dgm:prSet/>
      <dgm:spPr>
        <a:xfrm>
          <a:off x="0" y="3502775"/>
          <a:ext cx="4892039" cy="383306"/>
        </a:xfrm>
        <a:solidFill>
          <a:schemeClr val="accent4">
            <a:lumMod val="40000"/>
            <a:lumOff val="60000"/>
          </a:schemeClr>
        </a:solidFill>
        <a:ln w="25400" cap="flat" cmpd="sng" algn="ctr">
          <a:solidFill>
            <a:schemeClr val="tx1"/>
          </a:solidFill>
          <a:prstDash val="solid"/>
        </a:ln>
        <a:effectLst/>
      </dgm:spPr>
      <dgm:t>
        <a:bodyPr/>
        <a:lstStyle/>
        <a:p>
          <a:r>
            <a:rPr lang="tr-TR">
              <a:solidFill>
                <a:sysClr val="windowText" lastClr="000000"/>
              </a:solidFill>
              <a:latin typeface="Times New Roman" pitchFamily="18" charset="0"/>
              <a:ea typeface="+mn-ea"/>
              <a:cs typeface="Times New Roman" pitchFamily="18" charset="0"/>
            </a:rPr>
            <a:t>Uygulama ve Değerlendirme</a:t>
          </a:r>
        </a:p>
      </dgm:t>
    </dgm:pt>
    <dgm:pt modelId="{DE15087C-E52B-4222-AD50-734C2DCAB564}" type="parTrans" cxnId="{5A3D464D-4879-456D-A88B-16E8515BAFC3}">
      <dgm:prSet/>
      <dgm:spPr/>
      <dgm:t>
        <a:bodyPr/>
        <a:lstStyle/>
        <a:p>
          <a:endParaRPr lang="tr-TR"/>
        </a:p>
      </dgm:t>
    </dgm:pt>
    <dgm:pt modelId="{97367B76-0FEC-448D-91FB-50E150737B14}" type="sibTrans" cxnId="{5A3D464D-4879-456D-A88B-16E8515BAFC3}">
      <dgm:prSet/>
      <dgm:spPr/>
      <dgm:t>
        <a:bodyPr/>
        <a:lstStyle/>
        <a:p>
          <a:endParaRPr lang="tr-TR"/>
        </a:p>
      </dgm:t>
    </dgm:pt>
    <dgm:pt modelId="{E58D5915-F815-465B-83BD-848EA682E399}">
      <dgm:prSet/>
      <dgm:spPr>
        <a:xfrm rot="10800000">
          <a:off x="0" y="1751446"/>
          <a:ext cx="4892039" cy="589525"/>
        </a:xfrm>
        <a:solidFill>
          <a:srgbClr val="4F81BD">
            <a:hueOff val="0"/>
            <a:satOff val="0"/>
            <a:lumOff val="0"/>
            <a:alphaOff val="0"/>
          </a:srgbClr>
        </a:solidFill>
        <a:ln w="25400" cap="flat" cmpd="sng" algn="ctr">
          <a:solidFill>
            <a:schemeClr val="tx1"/>
          </a:solidFill>
          <a:prstDash val="solid"/>
        </a:ln>
        <a:effectLst/>
      </dgm:spPr>
      <dgm:t>
        <a:bodyPr/>
        <a:lstStyle/>
        <a:p>
          <a:r>
            <a:rPr lang="tr-TR">
              <a:solidFill>
                <a:sysClr val="windowText" lastClr="000000"/>
              </a:solidFill>
              <a:latin typeface="Times New Roman" pitchFamily="18" charset="0"/>
              <a:ea typeface="+mn-ea"/>
              <a:cs typeface="Times New Roman" pitchFamily="18" charset="0"/>
            </a:rPr>
            <a:t>Öğretim Örneklerini Seçme</a:t>
          </a:r>
        </a:p>
      </dgm:t>
    </dgm:pt>
    <dgm:pt modelId="{B61D04A4-559F-4508-A557-5EA72ACC5274}" type="parTrans" cxnId="{CCB04C65-C017-4707-83E9-820E9FB0ECB2}">
      <dgm:prSet/>
      <dgm:spPr/>
      <dgm:t>
        <a:bodyPr/>
        <a:lstStyle/>
        <a:p>
          <a:endParaRPr lang="tr-TR"/>
        </a:p>
      </dgm:t>
    </dgm:pt>
    <dgm:pt modelId="{42459528-42C9-4B9B-8571-CC12DB5D4C61}" type="sibTrans" cxnId="{CCB04C65-C017-4707-83E9-820E9FB0ECB2}">
      <dgm:prSet/>
      <dgm:spPr/>
      <dgm:t>
        <a:bodyPr/>
        <a:lstStyle/>
        <a:p>
          <a:endParaRPr lang="tr-TR"/>
        </a:p>
      </dgm:t>
    </dgm:pt>
    <dgm:pt modelId="{A1F1AEE9-A427-46E9-9A8B-D14C604DD8EA}" type="pres">
      <dgm:prSet presAssocID="{54936332-E893-4A17-AE2F-5248496B98A2}" presName="Name0" presStyleCnt="0">
        <dgm:presLayoutVars>
          <dgm:dir/>
          <dgm:animLvl val="lvl"/>
          <dgm:resizeHandles val="exact"/>
        </dgm:presLayoutVars>
      </dgm:prSet>
      <dgm:spPr/>
      <dgm:t>
        <a:bodyPr/>
        <a:lstStyle/>
        <a:p>
          <a:endParaRPr lang="tr-TR"/>
        </a:p>
      </dgm:t>
    </dgm:pt>
    <dgm:pt modelId="{55B0F5DF-9631-463D-822F-FEACFBA3D9FB}" type="pres">
      <dgm:prSet presAssocID="{976828F7-7C6E-4A49-8895-513FC9545551}" presName="boxAndChildren" presStyleCnt="0"/>
      <dgm:spPr/>
    </dgm:pt>
    <dgm:pt modelId="{8CB89502-31F1-431F-B8D3-895005F5A543}" type="pres">
      <dgm:prSet presAssocID="{976828F7-7C6E-4A49-8895-513FC9545551}" presName="parentTextBox" presStyleLbl="node1" presStyleIdx="0" presStyleCnt="7"/>
      <dgm:spPr>
        <a:prstGeom prst="rect">
          <a:avLst/>
        </a:prstGeom>
      </dgm:spPr>
      <dgm:t>
        <a:bodyPr/>
        <a:lstStyle/>
        <a:p>
          <a:endParaRPr lang="tr-TR"/>
        </a:p>
      </dgm:t>
    </dgm:pt>
    <dgm:pt modelId="{3F57A731-A430-490A-9053-67247387C29A}" type="pres">
      <dgm:prSet presAssocID="{D383D6E8-F431-4E8E-BBC7-A84FDAD36E44}" presName="sp" presStyleCnt="0"/>
      <dgm:spPr/>
    </dgm:pt>
    <dgm:pt modelId="{7E229B4E-797C-4862-A396-571414819CB0}" type="pres">
      <dgm:prSet presAssocID="{2F478408-68E4-4195-9BAD-ED5A030D9B50}" presName="arrowAndChildren" presStyleCnt="0"/>
      <dgm:spPr/>
    </dgm:pt>
    <dgm:pt modelId="{1A863C40-9DBF-44C6-A535-011A92678056}" type="pres">
      <dgm:prSet presAssocID="{2F478408-68E4-4195-9BAD-ED5A030D9B50}" presName="parentTextArrow" presStyleLbl="node1" presStyleIdx="1" presStyleCnt="7"/>
      <dgm:spPr>
        <a:prstGeom prst="upArrowCallout">
          <a:avLst/>
        </a:prstGeom>
      </dgm:spPr>
      <dgm:t>
        <a:bodyPr/>
        <a:lstStyle/>
        <a:p>
          <a:endParaRPr lang="tr-TR"/>
        </a:p>
      </dgm:t>
    </dgm:pt>
    <dgm:pt modelId="{354DB015-8034-4425-AA4D-8B31CAFB6463}" type="pres">
      <dgm:prSet presAssocID="{50E73562-6524-4F9B-A8BE-5D7DE3368F5E}" presName="sp" presStyleCnt="0"/>
      <dgm:spPr/>
    </dgm:pt>
    <dgm:pt modelId="{58968FEF-A00E-4F91-B2D3-483AFA09698A}" type="pres">
      <dgm:prSet presAssocID="{9117F83E-A9AF-4C9E-AC2D-AA002E6F8ED3}" presName="arrowAndChildren" presStyleCnt="0"/>
      <dgm:spPr/>
    </dgm:pt>
    <dgm:pt modelId="{14E02330-C052-4057-8108-5F57433C0DDB}" type="pres">
      <dgm:prSet presAssocID="{9117F83E-A9AF-4C9E-AC2D-AA002E6F8ED3}" presName="parentTextArrow" presStyleLbl="node1" presStyleIdx="2" presStyleCnt="7"/>
      <dgm:spPr>
        <a:prstGeom prst="upArrowCallout">
          <a:avLst/>
        </a:prstGeom>
      </dgm:spPr>
      <dgm:t>
        <a:bodyPr/>
        <a:lstStyle/>
        <a:p>
          <a:endParaRPr lang="tr-TR"/>
        </a:p>
      </dgm:t>
    </dgm:pt>
    <dgm:pt modelId="{294B793B-446B-485B-9CEB-BC1DE9E3107A}" type="pres">
      <dgm:prSet presAssocID="{42459528-42C9-4B9B-8571-CC12DB5D4C61}" presName="sp" presStyleCnt="0"/>
      <dgm:spPr/>
    </dgm:pt>
    <dgm:pt modelId="{3C416B5E-84B5-4202-8148-02F3731A3FF3}" type="pres">
      <dgm:prSet presAssocID="{E58D5915-F815-465B-83BD-848EA682E399}" presName="arrowAndChildren" presStyleCnt="0"/>
      <dgm:spPr/>
    </dgm:pt>
    <dgm:pt modelId="{C02934C0-83C1-40BC-9E28-3EEAC11A6550}" type="pres">
      <dgm:prSet presAssocID="{E58D5915-F815-465B-83BD-848EA682E399}" presName="parentTextArrow" presStyleLbl="node1" presStyleIdx="3" presStyleCnt="7"/>
      <dgm:spPr>
        <a:prstGeom prst="upArrowCallout">
          <a:avLst/>
        </a:prstGeom>
      </dgm:spPr>
      <dgm:t>
        <a:bodyPr/>
        <a:lstStyle/>
        <a:p>
          <a:endParaRPr lang="tr-TR"/>
        </a:p>
      </dgm:t>
    </dgm:pt>
    <dgm:pt modelId="{0B2BE563-0E94-439A-BF4A-F3CA237C7915}" type="pres">
      <dgm:prSet presAssocID="{571C8C57-84C0-4246-BE1E-85E9E005D9FD}" presName="sp" presStyleCnt="0"/>
      <dgm:spPr/>
    </dgm:pt>
    <dgm:pt modelId="{55322DA9-6397-468D-B546-94E48BB8B7C6}" type="pres">
      <dgm:prSet presAssocID="{ACF38BF1-A1F6-4257-ACA5-EEC3F64DFC00}" presName="arrowAndChildren" presStyleCnt="0"/>
      <dgm:spPr/>
    </dgm:pt>
    <dgm:pt modelId="{8178734C-AD89-424A-AA1F-CB3AA18EAF08}" type="pres">
      <dgm:prSet presAssocID="{ACF38BF1-A1F6-4257-ACA5-EEC3F64DFC00}" presName="parentTextArrow" presStyleLbl="node1" presStyleIdx="4" presStyleCnt="7"/>
      <dgm:spPr>
        <a:prstGeom prst="upArrowCallout">
          <a:avLst/>
        </a:prstGeom>
      </dgm:spPr>
      <dgm:t>
        <a:bodyPr/>
        <a:lstStyle/>
        <a:p>
          <a:endParaRPr lang="tr-TR"/>
        </a:p>
      </dgm:t>
    </dgm:pt>
    <dgm:pt modelId="{9086266B-4FB8-4B9B-8240-D98ECFE50FD2}" type="pres">
      <dgm:prSet presAssocID="{8937C881-DA12-4F1C-BD86-5F2199FC749D}" presName="sp" presStyleCnt="0"/>
      <dgm:spPr/>
    </dgm:pt>
    <dgm:pt modelId="{38C27793-CD33-4507-BE81-A4BD61C5A492}" type="pres">
      <dgm:prSet presAssocID="{D3822B54-2B71-4E0F-B598-755B9C22ADEB}" presName="arrowAndChildren" presStyleCnt="0"/>
      <dgm:spPr/>
    </dgm:pt>
    <dgm:pt modelId="{40FC9A8E-9FB7-4B45-8547-758E631C7F3D}" type="pres">
      <dgm:prSet presAssocID="{D3822B54-2B71-4E0F-B598-755B9C22ADEB}" presName="parentTextArrow" presStyleLbl="node1" presStyleIdx="5" presStyleCnt="7"/>
      <dgm:spPr>
        <a:prstGeom prst="upArrowCallout">
          <a:avLst/>
        </a:prstGeom>
      </dgm:spPr>
      <dgm:t>
        <a:bodyPr/>
        <a:lstStyle/>
        <a:p>
          <a:endParaRPr lang="tr-TR"/>
        </a:p>
      </dgm:t>
    </dgm:pt>
    <dgm:pt modelId="{F6DD5733-E197-4E59-8C6B-E9939D9091BE}" type="pres">
      <dgm:prSet presAssocID="{39EAFCBB-1F60-4F83-B47C-3B0AAD7E58A8}" presName="sp" presStyleCnt="0"/>
      <dgm:spPr/>
    </dgm:pt>
    <dgm:pt modelId="{46AD21B1-ABB6-40EE-BE03-DD89F9E1AE1E}" type="pres">
      <dgm:prSet presAssocID="{8C934CFE-B698-497C-B8B7-1514EF26E4CD}" presName="arrowAndChildren" presStyleCnt="0"/>
      <dgm:spPr/>
    </dgm:pt>
    <dgm:pt modelId="{119DE66D-2C38-4C95-BAE5-4738BF67A822}" type="pres">
      <dgm:prSet presAssocID="{8C934CFE-B698-497C-B8B7-1514EF26E4CD}" presName="parentTextArrow" presStyleLbl="node1" presStyleIdx="6" presStyleCnt="7" custLinFactNeighborY="-20"/>
      <dgm:spPr>
        <a:prstGeom prst="upArrowCallout">
          <a:avLst/>
        </a:prstGeom>
      </dgm:spPr>
      <dgm:t>
        <a:bodyPr/>
        <a:lstStyle/>
        <a:p>
          <a:endParaRPr lang="tr-TR"/>
        </a:p>
      </dgm:t>
    </dgm:pt>
  </dgm:ptLst>
  <dgm:cxnLst>
    <dgm:cxn modelId="{47F407A6-431F-4C31-8B7E-81211E8B397A}" type="presOf" srcId="{ACF38BF1-A1F6-4257-ACA5-EEC3F64DFC00}" destId="{8178734C-AD89-424A-AA1F-CB3AA18EAF08}" srcOrd="0" destOrd="0" presId="urn:microsoft.com/office/officeart/2005/8/layout/process4"/>
    <dgm:cxn modelId="{0205FA49-24E3-4478-83A1-C49CD896D9CF}" srcId="{54936332-E893-4A17-AE2F-5248496B98A2}" destId="{9117F83E-A9AF-4C9E-AC2D-AA002E6F8ED3}" srcOrd="4" destOrd="0" parTransId="{1889CAC6-EA5C-424A-B921-A4C7960DD8F8}" sibTransId="{50E73562-6524-4F9B-A8BE-5D7DE3368F5E}"/>
    <dgm:cxn modelId="{CCB04C65-C017-4707-83E9-820E9FB0ECB2}" srcId="{54936332-E893-4A17-AE2F-5248496B98A2}" destId="{E58D5915-F815-465B-83BD-848EA682E399}" srcOrd="3" destOrd="0" parTransId="{B61D04A4-559F-4508-A557-5EA72ACC5274}" sibTransId="{42459528-42C9-4B9B-8571-CC12DB5D4C61}"/>
    <dgm:cxn modelId="{F80C1AC1-8F4E-4D73-8296-8409C51AAE17}" type="presOf" srcId="{E58D5915-F815-465B-83BD-848EA682E399}" destId="{C02934C0-83C1-40BC-9E28-3EEAC11A6550}" srcOrd="0" destOrd="0" presId="urn:microsoft.com/office/officeart/2005/8/layout/process4"/>
    <dgm:cxn modelId="{C8AF6CE2-BFC0-4F56-B379-06062E3CAA18}" srcId="{54936332-E893-4A17-AE2F-5248496B98A2}" destId="{D3822B54-2B71-4E0F-B598-755B9C22ADEB}" srcOrd="1" destOrd="0" parTransId="{E5104EF0-AA98-437C-A69F-EA66EDA37AF0}" sibTransId="{8937C881-DA12-4F1C-BD86-5F2199FC749D}"/>
    <dgm:cxn modelId="{6643B163-1440-4B14-8273-C2ECDE0E9A0F}" srcId="{54936332-E893-4A17-AE2F-5248496B98A2}" destId="{ACF38BF1-A1F6-4257-ACA5-EEC3F64DFC00}" srcOrd="2" destOrd="0" parTransId="{10B328D8-0743-4543-B4C6-23A56C0E1FF2}" sibTransId="{571C8C57-84C0-4246-BE1E-85E9E005D9FD}"/>
    <dgm:cxn modelId="{8F239721-72EC-4815-9B94-2F9C154BC67C}" type="presOf" srcId="{9117F83E-A9AF-4C9E-AC2D-AA002E6F8ED3}" destId="{14E02330-C052-4057-8108-5F57433C0DDB}" srcOrd="0" destOrd="0" presId="urn:microsoft.com/office/officeart/2005/8/layout/process4"/>
    <dgm:cxn modelId="{5A3D464D-4879-456D-A88B-16E8515BAFC3}" srcId="{54936332-E893-4A17-AE2F-5248496B98A2}" destId="{976828F7-7C6E-4A49-8895-513FC9545551}" srcOrd="6" destOrd="0" parTransId="{DE15087C-E52B-4222-AD50-734C2DCAB564}" sibTransId="{97367B76-0FEC-448D-91FB-50E150737B14}"/>
    <dgm:cxn modelId="{E8E233B7-832D-4732-83A7-6711D3017B07}" srcId="{54936332-E893-4A17-AE2F-5248496B98A2}" destId="{2F478408-68E4-4195-9BAD-ED5A030D9B50}" srcOrd="5" destOrd="0" parTransId="{874EDE0A-EDA4-4413-935E-C26020B657FB}" sibTransId="{D383D6E8-F431-4E8E-BBC7-A84FDAD36E44}"/>
    <dgm:cxn modelId="{F8AB68A8-6A65-4D3B-97B8-8446B1A79D26}" type="presOf" srcId="{D3822B54-2B71-4E0F-B598-755B9C22ADEB}" destId="{40FC9A8E-9FB7-4B45-8547-758E631C7F3D}" srcOrd="0" destOrd="0" presId="urn:microsoft.com/office/officeart/2005/8/layout/process4"/>
    <dgm:cxn modelId="{1EA98324-4AE8-4064-9B9C-124314F1285A}" type="presOf" srcId="{2F478408-68E4-4195-9BAD-ED5A030D9B50}" destId="{1A863C40-9DBF-44C6-A535-011A92678056}" srcOrd="0" destOrd="0" presId="urn:microsoft.com/office/officeart/2005/8/layout/process4"/>
    <dgm:cxn modelId="{DBDAF520-921B-4BBE-813B-28961BB6C21E}" srcId="{54936332-E893-4A17-AE2F-5248496B98A2}" destId="{8C934CFE-B698-497C-B8B7-1514EF26E4CD}" srcOrd="0" destOrd="0" parTransId="{AA525757-3F14-4714-99E4-78F50DA0D0A1}" sibTransId="{39EAFCBB-1F60-4F83-B47C-3B0AAD7E58A8}"/>
    <dgm:cxn modelId="{BA6DE37D-4B18-424B-AC57-43E9A0F033CC}" type="presOf" srcId="{8C934CFE-B698-497C-B8B7-1514EF26E4CD}" destId="{119DE66D-2C38-4C95-BAE5-4738BF67A822}" srcOrd="0" destOrd="0" presId="urn:microsoft.com/office/officeart/2005/8/layout/process4"/>
    <dgm:cxn modelId="{CCAE4F3B-4F73-4F6C-8AC2-613BB8BB6251}" type="presOf" srcId="{976828F7-7C6E-4A49-8895-513FC9545551}" destId="{8CB89502-31F1-431F-B8D3-895005F5A543}" srcOrd="0" destOrd="0" presId="urn:microsoft.com/office/officeart/2005/8/layout/process4"/>
    <dgm:cxn modelId="{D9ACAB62-6CC3-4BF4-B978-735E3961BD29}" type="presOf" srcId="{54936332-E893-4A17-AE2F-5248496B98A2}" destId="{A1F1AEE9-A427-46E9-9A8B-D14C604DD8EA}" srcOrd="0" destOrd="0" presId="urn:microsoft.com/office/officeart/2005/8/layout/process4"/>
    <dgm:cxn modelId="{1D48C259-6991-4D02-AA01-0BBD76F54A76}" type="presParOf" srcId="{A1F1AEE9-A427-46E9-9A8B-D14C604DD8EA}" destId="{55B0F5DF-9631-463D-822F-FEACFBA3D9FB}" srcOrd="0" destOrd="0" presId="urn:microsoft.com/office/officeart/2005/8/layout/process4"/>
    <dgm:cxn modelId="{BF07061F-BFFD-4FF8-8060-47E4FB754099}" type="presParOf" srcId="{55B0F5DF-9631-463D-822F-FEACFBA3D9FB}" destId="{8CB89502-31F1-431F-B8D3-895005F5A543}" srcOrd="0" destOrd="0" presId="urn:microsoft.com/office/officeart/2005/8/layout/process4"/>
    <dgm:cxn modelId="{05B856C6-23B5-4BC8-A8B6-83249A0BBA15}" type="presParOf" srcId="{A1F1AEE9-A427-46E9-9A8B-D14C604DD8EA}" destId="{3F57A731-A430-490A-9053-67247387C29A}" srcOrd="1" destOrd="0" presId="urn:microsoft.com/office/officeart/2005/8/layout/process4"/>
    <dgm:cxn modelId="{93AC4838-AF0D-4AEF-B78A-825088923C8C}" type="presParOf" srcId="{A1F1AEE9-A427-46E9-9A8B-D14C604DD8EA}" destId="{7E229B4E-797C-4862-A396-571414819CB0}" srcOrd="2" destOrd="0" presId="urn:microsoft.com/office/officeart/2005/8/layout/process4"/>
    <dgm:cxn modelId="{60AC6058-FC30-4EAF-A7A6-DCDC8E227690}" type="presParOf" srcId="{7E229B4E-797C-4862-A396-571414819CB0}" destId="{1A863C40-9DBF-44C6-A535-011A92678056}" srcOrd="0" destOrd="0" presId="urn:microsoft.com/office/officeart/2005/8/layout/process4"/>
    <dgm:cxn modelId="{8A0F8C3E-3FE0-4326-9F4B-3256974AE27E}" type="presParOf" srcId="{A1F1AEE9-A427-46E9-9A8B-D14C604DD8EA}" destId="{354DB015-8034-4425-AA4D-8B31CAFB6463}" srcOrd="3" destOrd="0" presId="urn:microsoft.com/office/officeart/2005/8/layout/process4"/>
    <dgm:cxn modelId="{342E5DE4-74FC-4D30-B0BB-BBF7EB6054F6}" type="presParOf" srcId="{A1F1AEE9-A427-46E9-9A8B-D14C604DD8EA}" destId="{58968FEF-A00E-4F91-B2D3-483AFA09698A}" srcOrd="4" destOrd="0" presId="urn:microsoft.com/office/officeart/2005/8/layout/process4"/>
    <dgm:cxn modelId="{9E532368-D1D4-492B-B904-638C1255FA94}" type="presParOf" srcId="{58968FEF-A00E-4F91-B2D3-483AFA09698A}" destId="{14E02330-C052-4057-8108-5F57433C0DDB}" srcOrd="0" destOrd="0" presId="urn:microsoft.com/office/officeart/2005/8/layout/process4"/>
    <dgm:cxn modelId="{7CF5F67E-4A1F-4ECB-9BCE-58D9E04C3264}" type="presParOf" srcId="{A1F1AEE9-A427-46E9-9A8B-D14C604DD8EA}" destId="{294B793B-446B-485B-9CEB-BC1DE9E3107A}" srcOrd="5" destOrd="0" presId="urn:microsoft.com/office/officeart/2005/8/layout/process4"/>
    <dgm:cxn modelId="{772DE184-0BDC-4A59-A458-1DC142726CD3}" type="presParOf" srcId="{A1F1AEE9-A427-46E9-9A8B-D14C604DD8EA}" destId="{3C416B5E-84B5-4202-8148-02F3731A3FF3}" srcOrd="6" destOrd="0" presId="urn:microsoft.com/office/officeart/2005/8/layout/process4"/>
    <dgm:cxn modelId="{0A26401D-D2F2-428E-9813-CB66983A4C32}" type="presParOf" srcId="{3C416B5E-84B5-4202-8148-02F3731A3FF3}" destId="{C02934C0-83C1-40BC-9E28-3EEAC11A6550}" srcOrd="0" destOrd="0" presId="urn:microsoft.com/office/officeart/2005/8/layout/process4"/>
    <dgm:cxn modelId="{27BF0EA1-670A-4995-9E6D-A33A1BEA9826}" type="presParOf" srcId="{A1F1AEE9-A427-46E9-9A8B-D14C604DD8EA}" destId="{0B2BE563-0E94-439A-BF4A-F3CA237C7915}" srcOrd="7" destOrd="0" presId="urn:microsoft.com/office/officeart/2005/8/layout/process4"/>
    <dgm:cxn modelId="{6FFCD84B-97E7-45C2-87D5-89B98D820174}" type="presParOf" srcId="{A1F1AEE9-A427-46E9-9A8B-D14C604DD8EA}" destId="{55322DA9-6397-468D-B546-94E48BB8B7C6}" srcOrd="8" destOrd="0" presId="urn:microsoft.com/office/officeart/2005/8/layout/process4"/>
    <dgm:cxn modelId="{CE5AD6FB-83E3-4620-AA31-A48D524E97E7}" type="presParOf" srcId="{55322DA9-6397-468D-B546-94E48BB8B7C6}" destId="{8178734C-AD89-424A-AA1F-CB3AA18EAF08}" srcOrd="0" destOrd="0" presId="urn:microsoft.com/office/officeart/2005/8/layout/process4"/>
    <dgm:cxn modelId="{16ADA81D-2063-470A-8DCD-567F4B443450}" type="presParOf" srcId="{A1F1AEE9-A427-46E9-9A8B-D14C604DD8EA}" destId="{9086266B-4FB8-4B9B-8240-D98ECFE50FD2}" srcOrd="9" destOrd="0" presId="urn:microsoft.com/office/officeart/2005/8/layout/process4"/>
    <dgm:cxn modelId="{4AAEAF6C-F240-4C6E-A420-4214335599FA}" type="presParOf" srcId="{A1F1AEE9-A427-46E9-9A8B-D14C604DD8EA}" destId="{38C27793-CD33-4507-BE81-A4BD61C5A492}" srcOrd="10" destOrd="0" presId="urn:microsoft.com/office/officeart/2005/8/layout/process4"/>
    <dgm:cxn modelId="{64E1C2D9-1653-4452-8925-F3AE03ED88BD}" type="presParOf" srcId="{38C27793-CD33-4507-BE81-A4BD61C5A492}" destId="{40FC9A8E-9FB7-4B45-8547-758E631C7F3D}" srcOrd="0" destOrd="0" presId="urn:microsoft.com/office/officeart/2005/8/layout/process4"/>
    <dgm:cxn modelId="{E6C501D6-F03B-4565-AF55-92C1B1DB8F6E}" type="presParOf" srcId="{A1F1AEE9-A427-46E9-9A8B-D14C604DD8EA}" destId="{F6DD5733-E197-4E59-8C6B-E9939D9091BE}" srcOrd="11" destOrd="0" presId="urn:microsoft.com/office/officeart/2005/8/layout/process4"/>
    <dgm:cxn modelId="{20CA6C23-863E-4BA7-879B-59E6F081FCE1}" type="presParOf" srcId="{A1F1AEE9-A427-46E9-9A8B-D14C604DD8EA}" destId="{46AD21B1-ABB6-40EE-BE03-DD89F9E1AE1E}" srcOrd="12" destOrd="0" presId="urn:microsoft.com/office/officeart/2005/8/layout/process4"/>
    <dgm:cxn modelId="{6FED0ED1-BBCC-44D6-94D1-EF233B97FCA9}" type="presParOf" srcId="{46AD21B1-ABB6-40EE-BE03-DD89F9E1AE1E}" destId="{119DE66D-2C38-4C95-BAE5-4738BF67A82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936332-E893-4A17-AE2F-5248496B98A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8C934CFE-B698-497C-B8B7-1514EF26E4CD}">
      <dgm:prSet phldrT="[Metin]"/>
      <dgm:spPr>
        <a:xfrm rot="10800000">
          <a:off x="0" y="117"/>
          <a:ext cx="4892039" cy="589525"/>
        </a:xfrm>
        <a:solidFill>
          <a:srgbClr val="FFFF00"/>
        </a:solidFill>
        <a:ln w="25400" cap="flat" cmpd="sng" algn="ctr">
          <a:solidFill>
            <a:schemeClr val="tx1"/>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Gözlem Yapma</a:t>
          </a:r>
        </a:p>
      </dgm:t>
    </dgm:pt>
    <dgm:pt modelId="{AA525757-3F14-4714-99E4-78F50DA0D0A1}" type="parTrans" cxnId="{DBDAF520-921B-4BBE-813B-28961BB6C21E}">
      <dgm:prSet/>
      <dgm:spPr/>
      <dgm:t>
        <a:bodyPr/>
        <a:lstStyle/>
        <a:p>
          <a:pPr algn="ctr"/>
          <a:endParaRPr lang="tr-TR"/>
        </a:p>
      </dgm:t>
    </dgm:pt>
    <dgm:pt modelId="{39EAFCBB-1F60-4F83-B47C-3B0AAD7E58A8}" type="sibTrans" cxnId="{DBDAF520-921B-4BBE-813B-28961BB6C21E}">
      <dgm:prSet/>
      <dgm:spPr/>
      <dgm:t>
        <a:bodyPr/>
        <a:lstStyle/>
        <a:p>
          <a:pPr algn="ctr"/>
          <a:endParaRPr lang="tr-TR"/>
        </a:p>
      </dgm:t>
    </dgm:pt>
    <dgm:pt modelId="{D3822B54-2B71-4E0F-B598-755B9C22ADEB}">
      <dgm:prSet phldrT="[Metin]"/>
      <dgm:spPr>
        <a:xfrm rot="10800000">
          <a:off x="0" y="583893"/>
          <a:ext cx="4892039" cy="589525"/>
        </a:xfrm>
        <a:solidFill>
          <a:srgbClr val="92D050"/>
        </a:solidFill>
        <a:ln w="25400" cap="flat" cmpd="sng" algn="ctr">
          <a:solidFill>
            <a:schemeClr val="tx1"/>
          </a:solidFill>
          <a:prstDash val="solid"/>
        </a:ln>
        <a:effectLst/>
      </dgm:spPr>
      <dgm:t>
        <a:bodyPr/>
        <a:lstStyle/>
        <a:p>
          <a:pPr algn="ctr"/>
          <a:r>
            <a:rPr lang="tr-TR" dirty="0">
              <a:solidFill>
                <a:sysClr val="windowText" lastClr="000000"/>
              </a:solidFill>
              <a:latin typeface="Times New Roman" pitchFamily="18" charset="0"/>
              <a:ea typeface="+mn-ea"/>
              <a:cs typeface="Times New Roman" pitchFamily="18" charset="0"/>
            </a:rPr>
            <a:t> İletişim Girişimini Kabul Etme</a:t>
          </a:r>
        </a:p>
      </dgm:t>
    </dgm:pt>
    <dgm:pt modelId="{E5104EF0-AA98-437C-A69F-EA66EDA37AF0}" type="parTrans" cxnId="{C8AF6CE2-BFC0-4F56-B379-06062E3CAA18}">
      <dgm:prSet/>
      <dgm:spPr/>
      <dgm:t>
        <a:bodyPr/>
        <a:lstStyle/>
        <a:p>
          <a:pPr algn="ctr"/>
          <a:endParaRPr lang="tr-TR"/>
        </a:p>
      </dgm:t>
    </dgm:pt>
    <dgm:pt modelId="{8937C881-DA12-4F1C-BD86-5F2199FC749D}" type="sibTrans" cxnId="{C8AF6CE2-BFC0-4F56-B379-06062E3CAA18}">
      <dgm:prSet/>
      <dgm:spPr/>
      <dgm:t>
        <a:bodyPr/>
        <a:lstStyle/>
        <a:p>
          <a:pPr algn="ctr"/>
          <a:endParaRPr lang="tr-TR"/>
        </a:p>
      </dgm:t>
    </dgm:pt>
    <dgm:pt modelId="{ACF38BF1-A1F6-4257-ACA5-EEC3F64DFC00}">
      <dgm:prSet phldrT="[Metin]"/>
      <dgm:spPr>
        <a:xfrm rot="10800000">
          <a:off x="0" y="1167670"/>
          <a:ext cx="4892039" cy="589525"/>
        </a:xfrm>
        <a:solidFill>
          <a:srgbClr val="00B0F0"/>
        </a:solidFill>
        <a:ln w="25400" cap="flat" cmpd="sng" algn="ctr">
          <a:solidFill>
            <a:schemeClr val="tx1"/>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Üst Düzey İletişim Girişimi Başlatma</a:t>
          </a:r>
        </a:p>
      </dgm:t>
    </dgm:pt>
    <dgm:pt modelId="{10B328D8-0743-4543-B4C6-23A56C0E1FF2}" type="parTrans" cxnId="{6643B163-1440-4B14-8273-C2ECDE0E9A0F}">
      <dgm:prSet/>
      <dgm:spPr/>
      <dgm:t>
        <a:bodyPr/>
        <a:lstStyle/>
        <a:p>
          <a:pPr algn="ctr"/>
          <a:endParaRPr lang="tr-TR"/>
        </a:p>
      </dgm:t>
    </dgm:pt>
    <dgm:pt modelId="{571C8C57-84C0-4246-BE1E-85E9E005D9FD}" type="sibTrans" cxnId="{6643B163-1440-4B14-8273-C2ECDE0E9A0F}">
      <dgm:prSet/>
      <dgm:spPr/>
      <dgm:t>
        <a:bodyPr/>
        <a:lstStyle/>
        <a:p>
          <a:pPr algn="ctr"/>
          <a:endParaRPr lang="tr-TR"/>
        </a:p>
      </dgm:t>
    </dgm:pt>
    <dgm:pt modelId="{976828F7-7C6E-4A49-8895-513FC9545551}">
      <dgm:prSet/>
      <dgm:spPr>
        <a:xfrm>
          <a:off x="0" y="3502775"/>
          <a:ext cx="4892039" cy="383306"/>
        </a:xfrm>
        <a:solidFill>
          <a:schemeClr val="accent4">
            <a:lumMod val="60000"/>
            <a:lumOff val="40000"/>
          </a:schemeClr>
        </a:solidFill>
        <a:ln w="25400" cap="flat" cmpd="sng" algn="ctr">
          <a:solidFill>
            <a:schemeClr val="tx1"/>
          </a:solidFill>
          <a:prstDash val="solid"/>
        </a:ln>
        <a:effectLst/>
      </dgm:spPr>
      <dgm:t>
        <a:bodyPr/>
        <a:lstStyle/>
        <a:p>
          <a:r>
            <a:rPr lang="tr-TR">
              <a:solidFill>
                <a:sysClr val="windowText" lastClr="000000"/>
              </a:solidFill>
              <a:latin typeface="Times New Roman" pitchFamily="18" charset="0"/>
              <a:ea typeface="+mn-ea"/>
              <a:cs typeface="Times New Roman" pitchFamily="18" charset="0"/>
            </a:rPr>
            <a:t>İpucu ve Dönüt Verme</a:t>
          </a:r>
        </a:p>
      </dgm:t>
    </dgm:pt>
    <dgm:pt modelId="{97367B76-0FEC-448D-91FB-50E150737B14}" type="sibTrans" cxnId="{5A3D464D-4879-456D-A88B-16E8515BAFC3}">
      <dgm:prSet/>
      <dgm:spPr/>
      <dgm:t>
        <a:bodyPr/>
        <a:lstStyle/>
        <a:p>
          <a:endParaRPr lang="tr-TR"/>
        </a:p>
      </dgm:t>
    </dgm:pt>
    <dgm:pt modelId="{DE15087C-E52B-4222-AD50-734C2DCAB564}" type="parTrans" cxnId="{5A3D464D-4879-456D-A88B-16E8515BAFC3}">
      <dgm:prSet/>
      <dgm:spPr/>
      <dgm:t>
        <a:bodyPr/>
        <a:lstStyle/>
        <a:p>
          <a:endParaRPr lang="tr-TR"/>
        </a:p>
      </dgm:t>
    </dgm:pt>
    <dgm:pt modelId="{A1F1AEE9-A427-46E9-9A8B-D14C604DD8EA}" type="pres">
      <dgm:prSet presAssocID="{54936332-E893-4A17-AE2F-5248496B98A2}" presName="Name0" presStyleCnt="0">
        <dgm:presLayoutVars>
          <dgm:dir/>
          <dgm:animLvl val="lvl"/>
          <dgm:resizeHandles val="exact"/>
        </dgm:presLayoutVars>
      </dgm:prSet>
      <dgm:spPr/>
      <dgm:t>
        <a:bodyPr/>
        <a:lstStyle/>
        <a:p>
          <a:endParaRPr lang="tr-TR"/>
        </a:p>
      </dgm:t>
    </dgm:pt>
    <dgm:pt modelId="{55B0F5DF-9631-463D-822F-FEACFBA3D9FB}" type="pres">
      <dgm:prSet presAssocID="{976828F7-7C6E-4A49-8895-513FC9545551}" presName="boxAndChildren" presStyleCnt="0"/>
      <dgm:spPr/>
    </dgm:pt>
    <dgm:pt modelId="{8CB89502-31F1-431F-B8D3-895005F5A543}" type="pres">
      <dgm:prSet presAssocID="{976828F7-7C6E-4A49-8895-513FC9545551}" presName="parentTextBox" presStyleLbl="node1" presStyleIdx="0" presStyleCnt="4"/>
      <dgm:spPr>
        <a:prstGeom prst="rect">
          <a:avLst/>
        </a:prstGeom>
      </dgm:spPr>
      <dgm:t>
        <a:bodyPr/>
        <a:lstStyle/>
        <a:p>
          <a:endParaRPr lang="tr-TR"/>
        </a:p>
      </dgm:t>
    </dgm:pt>
    <dgm:pt modelId="{0B2BE563-0E94-439A-BF4A-F3CA237C7915}" type="pres">
      <dgm:prSet presAssocID="{571C8C57-84C0-4246-BE1E-85E9E005D9FD}" presName="sp" presStyleCnt="0"/>
      <dgm:spPr/>
    </dgm:pt>
    <dgm:pt modelId="{55322DA9-6397-468D-B546-94E48BB8B7C6}" type="pres">
      <dgm:prSet presAssocID="{ACF38BF1-A1F6-4257-ACA5-EEC3F64DFC00}" presName="arrowAndChildren" presStyleCnt="0"/>
      <dgm:spPr/>
    </dgm:pt>
    <dgm:pt modelId="{8178734C-AD89-424A-AA1F-CB3AA18EAF08}" type="pres">
      <dgm:prSet presAssocID="{ACF38BF1-A1F6-4257-ACA5-EEC3F64DFC00}" presName="parentTextArrow" presStyleLbl="node1" presStyleIdx="1" presStyleCnt="4"/>
      <dgm:spPr>
        <a:prstGeom prst="upArrowCallout">
          <a:avLst/>
        </a:prstGeom>
      </dgm:spPr>
      <dgm:t>
        <a:bodyPr/>
        <a:lstStyle/>
        <a:p>
          <a:endParaRPr lang="tr-TR"/>
        </a:p>
      </dgm:t>
    </dgm:pt>
    <dgm:pt modelId="{9086266B-4FB8-4B9B-8240-D98ECFE50FD2}" type="pres">
      <dgm:prSet presAssocID="{8937C881-DA12-4F1C-BD86-5F2199FC749D}" presName="sp" presStyleCnt="0"/>
      <dgm:spPr/>
    </dgm:pt>
    <dgm:pt modelId="{38C27793-CD33-4507-BE81-A4BD61C5A492}" type="pres">
      <dgm:prSet presAssocID="{D3822B54-2B71-4E0F-B598-755B9C22ADEB}" presName="arrowAndChildren" presStyleCnt="0"/>
      <dgm:spPr/>
    </dgm:pt>
    <dgm:pt modelId="{40FC9A8E-9FB7-4B45-8547-758E631C7F3D}" type="pres">
      <dgm:prSet presAssocID="{D3822B54-2B71-4E0F-B598-755B9C22ADEB}" presName="parentTextArrow" presStyleLbl="node1" presStyleIdx="2" presStyleCnt="4"/>
      <dgm:spPr>
        <a:prstGeom prst="upArrowCallout">
          <a:avLst/>
        </a:prstGeom>
      </dgm:spPr>
      <dgm:t>
        <a:bodyPr/>
        <a:lstStyle/>
        <a:p>
          <a:endParaRPr lang="tr-TR"/>
        </a:p>
      </dgm:t>
    </dgm:pt>
    <dgm:pt modelId="{F6DD5733-E197-4E59-8C6B-E9939D9091BE}" type="pres">
      <dgm:prSet presAssocID="{39EAFCBB-1F60-4F83-B47C-3B0AAD7E58A8}" presName="sp" presStyleCnt="0"/>
      <dgm:spPr/>
    </dgm:pt>
    <dgm:pt modelId="{46AD21B1-ABB6-40EE-BE03-DD89F9E1AE1E}" type="pres">
      <dgm:prSet presAssocID="{8C934CFE-B698-497C-B8B7-1514EF26E4CD}" presName="arrowAndChildren" presStyleCnt="0"/>
      <dgm:spPr/>
    </dgm:pt>
    <dgm:pt modelId="{119DE66D-2C38-4C95-BAE5-4738BF67A822}" type="pres">
      <dgm:prSet presAssocID="{8C934CFE-B698-497C-B8B7-1514EF26E4CD}" presName="parentTextArrow" presStyleLbl="node1" presStyleIdx="3" presStyleCnt="4"/>
      <dgm:spPr>
        <a:prstGeom prst="upArrowCallout">
          <a:avLst/>
        </a:prstGeom>
      </dgm:spPr>
      <dgm:t>
        <a:bodyPr/>
        <a:lstStyle/>
        <a:p>
          <a:endParaRPr lang="tr-TR"/>
        </a:p>
      </dgm:t>
    </dgm:pt>
  </dgm:ptLst>
  <dgm:cxnLst>
    <dgm:cxn modelId="{73090D12-0C25-4F0A-B929-07119966125D}" type="presOf" srcId="{54936332-E893-4A17-AE2F-5248496B98A2}" destId="{A1F1AEE9-A427-46E9-9A8B-D14C604DD8EA}" srcOrd="0" destOrd="0" presId="urn:microsoft.com/office/officeart/2005/8/layout/process4"/>
    <dgm:cxn modelId="{C6F6B4C7-3D49-4C0A-9DCD-72463DD58D19}" type="presOf" srcId="{976828F7-7C6E-4A49-8895-513FC9545551}" destId="{8CB89502-31F1-431F-B8D3-895005F5A543}" srcOrd="0" destOrd="0" presId="urn:microsoft.com/office/officeart/2005/8/layout/process4"/>
    <dgm:cxn modelId="{C8AF6CE2-BFC0-4F56-B379-06062E3CAA18}" srcId="{54936332-E893-4A17-AE2F-5248496B98A2}" destId="{D3822B54-2B71-4E0F-B598-755B9C22ADEB}" srcOrd="1" destOrd="0" parTransId="{E5104EF0-AA98-437C-A69F-EA66EDA37AF0}" sibTransId="{8937C881-DA12-4F1C-BD86-5F2199FC749D}"/>
    <dgm:cxn modelId="{6643B163-1440-4B14-8273-C2ECDE0E9A0F}" srcId="{54936332-E893-4A17-AE2F-5248496B98A2}" destId="{ACF38BF1-A1F6-4257-ACA5-EEC3F64DFC00}" srcOrd="2" destOrd="0" parTransId="{10B328D8-0743-4543-B4C6-23A56C0E1FF2}" sibTransId="{571C8C57-84C0-4246-BE1E-85E9E005D9FD}"/>
    <dgm:cxn modelId="{5A3D464D-4879-456D-A88B-16E8515BAFC3}" srcId="{54936332-E893-4A17-AE2F-5248496B98A2}" destId="{976828F7-7C6E-4A49-8895-513FC9545551}" srcOrd="3" destOrd="0" parTransId="{DE15087C-E52B-4222-AD50-734C2DCAB564}" sibTransId="{97367B76-0FEC-448D-91FB-50E150737B14}"/>
    <dgm:cxn modelId="{4998E722-F4C8-4F38-B984-5EF9E35A062D}" type="presOf" srcId="{ACF38BF1-A1F6-4257-ACA5-EEC3F64DFC00}" destId="{8178734C-AD89-424A-AA1F-CB3AA18EAF08}" srcOrd="0" destOrd="0" presId="urn:microsoft.com/office/officeart/2005/8/layout/process4"/>
    <dgm:cxn modelId="{FF22D9AD-9FBE-44A8-AE5B-58088BA914A0}" type="presOf" srcId="{8C934CFE-B698-497C-B8B7-1514EF26E4CD}" destId="{119DE66D-2C38-4C95-BAE5-4738BF67A822}" srcOrd="0" destOrd="0" presId="urn:microsoft.com/office/officeart/2005/8/layout/process4"/>
    <dgm:cxn modelId="{BEA47B71-CDF6-4145-A3C1-3938699A830B}" type="presOf" srcId="{D3822B54-2B71-4E0F-B598-755B9C22ADEB}" destId="{40FC9A8E-9FB7-4B45-8547-758E631C7F3D}" srcOrd="0" destOrd="0" presId="urn:microsoft.com/office/officeart/2005/8/layout/process4"/>
    <dgm:cxn modelId="{DBDAF520-921B-4BBE-813B-28961BB6C21E}" srcId="{54936332-E893-4A17-AE2F-5248496B98A2}" destId="{8C934CFE-B698-497C-B8B7-1514EF26E4CD}" srcOrd="0" destOrd="0" parTransId="{AA525757-3F14-4714-99E4-78F50DA0D0A1}" sibTransId="{39EAFCBB-1F60-4F83-B47C-3B0AAD7E58A8}"/>
    <dgm:cxn modelId="{CEDF52E7-0DEE-4521-9C1C-A9F338605BC9}" type="presParOf" srcId="{A1F1AEE9-A427-46E9-9A8B-D14C604DD8EA}" destId="{55B0F5DF-9631-463D-822F-FEACFBA3D9FB}" srcOrd="0" destOrd="0" presId="urn:microsoft.com/office/officeart/2005/8/layout/process4"/>
    <dgm:cxn modelId="{E6238410-CF00-4F2B-8363-D64B69DD7335}" type="presParOf" srcId="{55B0F5DF-9631-463D-822F-FEACFBA3D9FB}" destId="{8CB89502-31F1-431F-B8D3-895005F5A543}" srcOrd="0" destOrd="0" presId="urn:microsoft.com/office/officeart/2005/8/layout/process4"/>
    <dgm:cxn modelId="{7F1893CA-05FD-44F7-A62A-98FD1AA65FA0}" type="presParOf" srcId="{A1F1AEE9-A427-46E9-9A8B-D14C604DD8EA}" destId="{0B2BE563-0E94-439A-BF4A-F3CA237C7915}" srcOrd="1" destOrd="0" presId="urn:microsoft.com/office/officeart/2005/8/layout/process4"/>
    <dgm:cxn modelId="{843132C8-8840-452D-8185-3B1E7A389D83}" type="presParOf" srcId="{A1F1AEE9-A427-46E9-9A8B-D14C604DD8EA}" destId="{55322DA9-6397-468D-B546-94E48BB8B7C6}" srcOrd="2" destOrd="0" presId="urn:microsoft.com/office/officeart/2005/8/layout/process4"/>
    <dgm:cxn modelId="{CB7D774E-198C-4CE0-98C0-F6BC37C7178F}" type="presParOf" srcId="{55322DA9-6397-468D-B546-94E48BB8B7C6}" destId="{8178734C-AD89-424A-AA1F-CB3AA18EAF08}" srcOrd="0" destOrd="0" presId="urn:microsoft.com/office/officeart/2005/8/layout/process4"/>
    <dgm:cxn modelId="{D14A82AE-2423-405A-AE8C-DF9163954E93}" type="presParOf" srcId="{A1F1AEE9-A427-46E9-9A8B-D14C604DD8EA}" destId="{9086266B-4FB8-4B9B-8240-D98ECFE50FD2}" srcOrd="3" destOrd="0" presId="urn:microsoft.com/office/officeart/2005/8/layout/process4"/>
    <dgm:cxn modelId="{5B1D4806-497C-4F86-AC24-1E37C9F61CE6}" type="presParOf" srcId="{A1F1AEE9-A427-46E9-9A8B-D14C604DD8EA}" destId="{38C27793-CD33-4507-BE81-A4BD61C5A492}" srcOrd="4" destOrd="0" presId="urn:microsoft.com/office/officeart/2005/8/layout/process4"/>
    <dgm:cxn modelId="{F3D1327B-3B23-447A-85DE-14D3B762B5E0}" type="presParOf" srcId="{38C27793-CD33-4507-BE81-A4BD61C5A492}" destId="{40FC9A8E-9FB7-4B45-8547-758E631C7F3D}" srcOrd="0" destOrd="0" presId="urn:microsoft.com/office/officeart/2005/8/layout/process4"/>
    <dgm:cxn modelId="{164C1819-7D87-46AC-A87B-47B9384538F5}" type="presParOf" srcId="{A1F1AEE9-A427-46E9-9A8B-D14C604DD8EA}" destId="{F6DD5733-E197-4E59-8C6B-E9939D9091BE}" srcOrd="5" destOrd="0" presId="urn:microsoft.com/office/officeart/2005/8/layout/process4"/>
    <dgm:cxn modelId="{B3434A36-7A6B-4DC1-BA50-E3C577C786D5}" type="presParOf" srcId="{A1F1AEE9-A427-46E9-9A8B-D14C604DD8EA}" destId="{46AD21B1-ABB6-40EE-BE03-DD89F9E1AE1E}" srcOrd="6" destOrd="0" presId="urn:microsoft.com/office/officeart/2005/8/layout/process4"/>
    <dgm:cxn modelId="{9A585887-FB2C-4F79-BD8C-82AC275DB74C}" type="presParOf" srcId="{46AD21B1-ABB6-40EE-BE03-DD89F9E1AE1E}" destId="{119DE66D-2C38-4C95-BAE5-4738BF67A82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89502-31F1-431F-B8D3-895005F5A543}">
      <dsp:nvSpPr>
        <dsp:cNvPr id="0" name=""/>
        <dsp:cNvSpPr/>
      </dsp:nvSpPr>
      <dsp:spPr>
        <a:xfrm>
          <a:off x="0" y="3502775"/>
          <a:ext cx="4892039" cy="383306"/>
        </a:xfrm>
        <a:prstGeom prst="rect">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a:solidFill>
                <a:sysClr val="windowText" lastClr="000000"/>
              </a:solidFill>
              <a:latin typeface="Times New Roman" pitchFamily="18" charset="0"/>
              <a:ea typeface="+mn-ea"/>
              <a:cs typeface="Times New Roman" pitchFamily="18" charset="0"/>
            </a:rPr>
            <a:t>Uygulama ve Değerlendirme</a:t>
          </a:r>
        </a:p>
      </dsp:txBody>
      <dsp:txXfrm>
        <a:off x="0" y="3502775"/>
        <a:ext cx="4892039" cy="383306"/>
      </dsp:txXfrm>
    </dsp:sp>
    <dsp:sp modelId="{1A863C40-9DBF-44C6-A535-011A92678056}">
      <dsp:nvSpPr>
        <dsp:cNvPr id="0" name=""/>
        <dsp:cNvSpPr/>
      </dsp:nvSpPr>
      <dsp:spPr>
        <a:xfrm rot="10800000">
          <a:off x="0" y="2918999"/>
          <a:ext cx="4892039" cy="589525"/>
        </a:xfrm>
        <a:prstGeom prst="upArrowCallout">
          <a:avLst/>
        </a:prstGeom>
        <a:solidFill>
          <a:srgbClr val="F79646"/>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a:solidFill>
                <a:sysClr val="windowText" lastClr="000000"/>
              </a:solidFill>
              <a:latin typeface="Times New Roman" pitchFamily="18" charset="0"/>
              <a:ea typeface="+mn-ea"/>
              <a:cs typeface="Times New Roman" pitchFamily="18" charset="0"/>
            </a:rPr>
            <a:t>İpuçları ve Yardımcı Stratejileri Belirleme</a:t>
          </a:r>
        </a:p>
      </dsp:txBody>
      <dsp:txXfrm rot="10800000">
        <a:off x="0" y="2918999"/>
        <a:ext cx="4892039" cy="383056"/>
      </dsp:txXfrm>
    </dsp:sp>
    <dsp:sp modelId="{14E02330-C052-4057-8108-5F57433C0DDB}">
      <dsp:nvSpPr>
        <dsp:cNvPr id="0" name=""/>
        <dsp:cNvSpPr/>
      </dsp:nvSpPr>
      <dsp:spPr>
        <a:xfrm rot="10800000">
          <a:off x="0" y="2335222"/>
          <a:ext cx="4892039" cy="589525"/>
        </a:xfrm>
        <a:prstGeom prst="upArrowCallout">
          <a:avLst/>
        </a:prstGeom>
        <a:solidFill>
          <a:srgbClr val="FF66C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a:solidFill>
                <a:sysClr val="windowText" lastClr="000000"/>
              </a:solidFill>
              <a:latin typeface="Times New Roman" pitchFamily="18" charset="0"/>
              <a:ea typeface="+mn-ea"/>
              <a:cs typeface="Times New Roman" pitchFamily="18" charset="0"/>
            </a:rPr>
            <a:t>Ortam ve Araç Gereçleri Hazırlama ve Kişileri Belirleme</a:t>
          </a:r>
        </a:p>
      </dsp:txBody>
      <dsp:txXfrm rot="10800000">
        <a:off x="0" y="2335222"/>
        <a:ext cx="4892039" cy="383056"/>
      </dsp:txXfrm>
    </dsp:sp>
    <dsp:sp modelId="{C02934C0-83C1-40BC-9E28-3EEAC11A6550}">
      <dsp:nvSpPr>
        <dsp:cNvPr id="0" name=""/>
        <dsp:cNvSpPr/>
      </dsp:nvSpPr>
      <dsp:spPr>
        <a:xfrm rot="10800000">
          <a:off x="0" y="1751446"/>
          <a:ext cx="4892039" cy="589525"/>
        </a:xfrm>
        <a:prstGeom prst="upArrowCallout">
          <a:avLst/>
        </a:prstGeom>
        <a:solidFill>
          <a:srgbClr val="4F81BD">
            <a:hueOff val="0"/>
            <a:satOff val="0"/>
            <a:lumOff val="0"/>
            <a:alphaOff val="0"/>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a:solidFill>
                <a:sysClr val="windowText" lastClr="000000"/>
              </a:solidFill>
              <a:latin typeface="Times New Roman" pitchFamily="18" charset="0"/>
              <a:ea typeface="+mn-ea"/>
              <a:cs typeface="Times New Roman" pitchFamily="18" charset="0"/>
            </a:rPr>
            <a:t>Öğretim Örneklerini Seçme</a:t>
          </a:r>
        </a:p>
      </dsp:txBody>
      <dsp:txXfrm rot="10800000">
        <a:off x="0" y="1751446"/>
        <a:ext cx="4892039" cy="383056"/>
      </dsp:txXfrm>
    </dsp:sp>
    <dsp:sp modelId="{8178734C-AD89-424A-AA1F-CB3AA18EAF08}">
      <dsp:nvSpPr>
        <dsp:cNvPr id="0" name=""/>
        <dsp:cNvSpPr/>
      </dsp:nvSpPr>
      <dsp:spPr>
        <a:xfrm rot="10800000">
          <a:off x="0" y="1167670"/>
          <a:ext cx="4892039" cy="589525"/>
        </a:xfrm>
        <a:prstGeom prst="upArrowCallout">
          <a:avLst/>
        </a:prstGeom>
        <a:solidFill>
          <a:srgbClr val="00B0F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a:solidFill>
                <a:sysClr val="windowText" lastClr="000000"/>
              </a:solidFill>
              <a:latin typeface="Times New Roman" pitchFamily="18" charset="0"/>
              <a:ea typeface="+mn-ea"/>
              <a:cs typeface="Times New Roman" pitchFamily="18" charset="0"/>
            </a:rPr>
            <a:t>Deneme Sayısını Belirleme</a:t>
          </a:r>
        </a:p>
      </dsp:txBody>
      <dsp:txXfrm rot="10800000">
        <a:off x="0" y="1167670"/>
        <a:ext cx="4892039" cy="383056"/>
      </dsp:txXfrm>
    </dsp:sp>
    <dsp:sp modelId="{40FC9A8E-9FB7-4B45-8547-758E631C7F3D}">
      <dsp:nvSpPr>
        <dsp:cNvPr id="0" name=""/>
        <dsp:cNvSpPr/>
      </dsp:nvSpPr>
      <dsp:spPr>
        <a:xfrm rot="10800000">
          <a:off x="0" y="583893"/>
          <a:ext cx="4892039" cy="589525"/>
        </a:xfrm>
        <a:prstGeom prst="upArrowCallou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a:solidFill>
                <a:sysClr val="windowText" lastClr="000000"/>
              </a:solidFill>
              <a:latin typeface="Times New Roman" pitchFamily="18" charset="0"/>
              <a:ea typeface="+mn-ea"/>
              <a:cs typeface="Times New Roman" pitchFamily="18" charset="0"/>
            </a:rPr>
            <a:t>Başlama Düzeyini Belirleme</a:t>
          </a:r>
        </a:p>
      </dsp:txBody>
      <dsp:txXfrm rot="10800000">
        <a:off x="0" y="583893"/>
        <a:ext cx="4892039" cy="383056"/>
      </dsp:txXfrm>
    </dsp:sp>
    <dsp:sp modelId="{119DE66D-2C38-4C95-BAE5-4738BF67A822}">
      <dsp:nvSpPr>
        <dsp:cNvPr id="0" name=""/>
        <dsp:cNvSpPr/>
      </dsp:nvSpPr>
      <dsp:spPr>
        <a:xfrm rot="10800000">
          <a:off x="0" y="0"/>
          <a:ext cx="4892039" cy="589525"/>
        </a:xfrm>
        <a:prstGeom prst="upArrowCallout">
          <a:avLst/>
        </a:prstGeom>
        <a:solidFill>
          <a:srgbClr val="FFFF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tr-TR" sz="1300" kern="1200">
              <a:solidFill>
                <a:sysClr val="windowText" lastClr="000000"/>
              </a:solidFill>
              <a:latin typeface="Times New Roman" pitchFamily="18" charset="0"/>
              <a:ea typeface="+mn-ea"/>
              <a:cs typeface="Times New Roman" pitchFamily="18" charset="0"/>
            </a:rPr>
            <a:t>Hedef</a:t>
          </a:r>
          <a:r>
            <a:rPr lang="tr-TR" sz="1300" kern="1200">
              <a:solidFill>
                <a:sysClr val="windowText" lastClr="000000"/>
              </a:solidFill>
              <a:latin typeface="Calibri"/>
              <a:ea typeface="+mn-ea"/>
              <a:cs typeface="+mn-cs"/>
            </a:rPr>
            <a:t> </a:t>
          </a:r>
          <a:r>
            <a:rPr lang="tr-TR" sz="1300" kern="1200">
              <a:solidFill>
                <a:sysClr val="windowText" lastClr="000000"/>
              </a:solidFill>
              <a:latin typeface="Times New Roman" pitchFamily="18" charset="0"/>
              <a:ea typeface="+mn-ea"/>
              <a:cs typeface="Times New Roman" pitchFamily="18" charset="0"/>
            </a:rPr>
            <a:t>Davranışı Belirleme</a:t>
          </a:r>
        </a:p>
      </dsp:txBody>
      <dsp:txXfrm rot="10800000">
        <a:off x="0" y="0"/>
        <a:ext cx="4892039" cy="3830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89502-31F1-431F-B8D3-895005F5A543}">
      <dsp:nvSpPr>
        <dsp:cNvPr id="0" name=""/>
        <dsp:cNvSpPr/>
      </dsp:nvSpPr>
      <dsp:spPr>
        <a:xfrm>
          <a:off x="0" y="2712856"/>
          <a:ext cx="3888432" cy="593506"/>
        </a:xfrm>
        <a:prstGeom prst="rect">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kern="1200">
              <a:solidFill>
                <a:sysClr val="windowText" lastClr="000000"/>
              </a:solidFill>
              <a:latin typeface="Times New Roman" pitchFamily="18" charset="0"/>
              <a:ea typeface="+mn-ea"/>
              <a:cs typeface="Times New Roman" pitchFamily="18" charset="0"/>
            </a:rPr>
            <a:t>İpucu ve Dönüt Verme</a:t>
          </a:r>
        </a:p>
      </dsp:txBody>
      <dsp:txXfrm>
        <a:off x="0" y="2712856"/>
        <a:ext cx="3888432" cy="593506"/>
      </dsp:txXfrm>
    </dsp:sp>
    <dsp:sp modelId="{8178734C-AD89-424A-AA1F-CB3AA18EAF08}">
      <dsp:nvSpPr>
        <dsp:cNvPr id="0" name=""/>
        <dsp:cNvSpPr/>
      </dsp:nvSpPr>
      <dsp:spPr>
        <a:xfrm rot="10800000">
          <a:off x="0" y="1808946"/>
          <a:ext cx="3888432" cy="912813"/>
        </a:xfrm>
        <a:prstGeom prst="upArrowCallout">
          <a:avLst/>
        </a:prstGeom>
        <a:solidFill>
          <a:srgbClr val="00B0F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kern="1200">
              <a:solidFill>
                <a:sysClr val="windowText" lastClr="000000"/>
              </a:solidFill>
              <a:latin typeface="Times New Roman" pitchFamily="18" charset="0"/>
              <a:ea typeface="+mn-ea"/>
              <a:cs typeface="Times New Roman" pitchFamily="18" charset="0"/>
            </a:rPr>
            <a:t>Üst Düzey İletişim Girişimi Başlatma</a:t>
          </a:r>
        </a:p>
      </dsp:txBody>
      <dsp:txXfrm rot="10800000">
        <a:off x="0" y="1808946"/>
        <a:ext cx="3888432" cy="593119"/>
      </dsp:txXfrm>
    </dsp:sp>
    <dsp:sp modelId="{40FC9A8E-9FB7-4B45-8547-758E631C7F3D}">
      <dsp:nvSpPr>
        <dsp:cNvPr id="0" name=""/>
        <dsp:cNvSpPr/>
      </dsp:nvSpPr>
      <dsp:spPr>
        <a:xfrm rot="10800000">
          <a:off x="0" y="905035"/>
          <a:ext cx="3888432" cy="912813"/>
        </a:xfrm>
        <a:prstGeom prst="upArrowCallou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kern="1200" dirty="0">
              <a:solidFill>
                <a:sysClr val="windowText" lastClr="000000"/>
              </a:solidFill>
              <a:latin typeface="Times New Roman" pitchFamily="18" charset="0"/>
              <a:ea typeface="+mn-ea"/>
              <a:cs typeface="Times New Roman" pitchFamily="18" charset="0"/>
            </a:rPr>
            <a:t> İletişim Girişimini Kabul Etme</a:t>
          </a:r>
        </a:p>
      </dsp:txBody>
      <dsp:txXfrm rot="10800000">
        <a:off x="0" y="905035"/>
        <a:ext cx="3888432" cy="593119"/>
      </dsp:txXfrm>
    </dsp:sp>
    <dsp:sp modelId="{119DE66D-2C38-4C95-BAE5-4738BF67A822}">
      <dsp:nvSpPr>
        <dsp:cNvPr id="0" name=""/>
        <dsp:cNvSpPr/>
      </dsp:nvSpPr>
      <dsp:spPr>
        <a:xfrm rot="10800000">
          <a:off x="0" y="1124"/>
          <a:ext cx="3888432" cy="912813"/>
        </a:xfrm>
        <a:prstGeom prst="upArrowCallout">
          <a:avLst/>
        </a:prstGeom>
        <a:solidFill>
          <a:srgbClr val="FFFF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tr-TR" sz="1800" kern="1200">
              <a:solidFill>
                <a:sysClr val="windowText" lastClr="000000"/>
              </a:solidFill>
              <a:latin typeface="Times New Roman" pitchFamily="18" charset="0"/>
              <a:ea typeface="+mn-ea"/>
              <a:cs typeface="Times New Roman" pitchFamily="18" charset="0"/>
            </a:rPr>
            <a:t>Gözlem Yapma</a:t>
          </a:r>
        </a:p>
      </dsp:txBody>
      <dsp:txXfrm rot="10800000">
        <a:off x="0" y="1124"/>
        <a:ext cx="3888432" cy="5931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D0DE7D1-61F8-4C15-8922-702E177BF120}" type="slidenum">
              <a:rPr lang="en-US"/>
              <a:pPr>
                <a:defRPr/>
              </a:pPr>
              <a:t>‹#›</a:t>
            </a:fld>
            <a:endParaRPr lang="en-US"/>
          </a:p>
        </p:txBody>
      </p:sp>
    </p:spTree>
    <p:extLst>
      <p:ext uri="{BB962C8B-B14F-4D97-AF65-F5344CB8AC3E}">
        <p14:creationId xmlns:p14="http://schemas.microsoft.com/office/powerpoint/2010/main" val="2739196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523115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2</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45932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3</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30745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4</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68754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5</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4133975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6</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885516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564921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8</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65258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9</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842197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5D5D2CD8-E65B-433D-A950-C41493308013}" type="slidenum">
              <a:rPr lang="en-US" smtClean="0"/>
              <a:pPr>
                <a:defRPr/>
              </a:pPr>
              <a:t>10</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69998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029200" y="990600"/>
            <a:ext cx="3886200" cy="704850"/>
          </a:xfrm>
          <a:effectLst/>
        </p:spPr>
        <p:txBody>
          <a:bodyPr/>
          <a:lstStyle>
            <a:lvl1pPr algn="ctr">
              <a:defRPr sz="4000"/>
            </a:lvl1pPr>
          </a:lstStyle>
          <a:p>
            <a:r>
              <a:rPr lang="ru-RU" smtClean="0"/>
              <a:t>Образец заголовка</a:t>
            </a:r>
            <a:endParaRPr lang="en-US"/>
          </a:p>
        </p:txBody>
      </p:sp>
      <p:sp>
        <p:nvSpPr>
          <p:cNvPr id="3075" name="Rectangle 3"/>
          <p:cNvSpPr>
            <a:spLocks noGrp="1" noChangeArrowheads="1"/>
          </p:cNvSpPr>
          <p:nvPr>
            <p:ph type="subTitle" idx="1"/>
          </p:nvPr>
        </p:nvSpPr>
        <p:spPr>
          <a:xfrm>
            <a:off x="5029200" y="1981200"/>
            <a:ext cx="3886200" cy="685800"/>
          </a:xfrm>
        </p:spPr>
        <p:txBody>
          <a:bodyPr/>
          <a:lstStyle>
            <a:lvl1pPr marL="0" indent="0" algn="ctr">
              <a:buFontTx/>
              <a:buNone/>
              <a:defRPr sz="2800"/>
            </a:lvl1pPr>
          </a:lstStyle>
          <a:p>
            <a:r>
              <a:rPr lang="ru-RU" smtClean="0"/>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715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053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72213" y="152400"/>
            <a:ext cx="2014537" cy="5562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152400"/>
            <a:ext cx="5891213" cy="5562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28600" y="152400"/>
            <a:ext cx="8058150" cy="556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52400"/>
            <a:ext cx="7315200" cy="71596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2051" name="Rectangle 3"/>
          <p:cNvSpPr>
            <a:spLocks noGrp="1" noChangeArrowheads="1"/>
          </p:cNvSpPr>
          <p:nvPr>
            <p:ph type="body" idx="1"/>
          </p:nvPr>
        </p:nvSpPr>
        <p:spPr bwMode="auto">
          <a:xfrm>
            <a:off x="971550" y="1524000"/>
            <a:ext cx="73152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bwMode="auto">
          <a:xfrm>
            <a:off x="1571604" y="4929198"/>
            <a:ext cx="7572396" cy="1500198"/>
          </a:xfrm>
          <a:prstGeom prst="rect">
            <a:avLst/>
          </a:prstGeom>
          <a:gradFill rotWithShape="1">
            <a:gsLst>
              <a:gs pos="0">
                <a:schemeClr val="tx2">
                  <a:alpha val="0"/>
                </a:schemeClr>
              </a:gs>
              <a:gs pos="100000">
                <a:schemeClr val="tx2"/>
              </a:gs>
            </a:gsLst>
            <a:lin ang="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2053" name="Rectangle 5"/>
          <p:cNvSpPr>
            <a:spLocks noGrp="1" noChangeArrowheads="1"/>
          </p:cNvSpPr>
          <p:nvPr>
            <p:ph type="ctrTitle"/>
          </p:nvPr>
        </p:nvSpPr>
        <p:spPr>
          <a:xfrm>
            <a:off x="2627784" y="3284984"/>
            <a:ext cx="6187604" cy="2349064"/>
          </a:xfrm>
          <a:effectLst>
            <a:outerShdw dist="17961" dir="2700000" sx="1000" sy="1000" algn="ctr" rotWithShape="0">
              <a:schemeClr val="accent5"/>
            </a:outerShdw>
          </a:effectLst>
        </p:spPr>
        <p:txBody>
          <a:bodyPr/>
          <a:lstStyle/>
          <a:p>
            <a:pPr algn="r">
              <a:defRPr/>
            </a:pPr>
            <a:r>
              <a:rPr lang="tr-TR" dirty="0" smtClean="0">
                <a:solidFill>
                  <a:srgbClr val="FF0000"/>
                </a:solidFill>
              </a:rPr>
              <a:t>Doğal Öğretim Uygulamaları ile Sosyal Beceri Öğretimi</a:t>
            </a:r>
            <a:endParaRPr lang="en-US" dirty="0">
              <a:solidFill>
                <a:srgbClr val="FF0000"/>
              </a:solidFill>
            </a:endParaRPr>
          </a:p>
        </p:txBody>
      </p:sp>
      <p:sp>
        <p:nvSpPr>
          <p:cNvPr id="2052" name="Rectangle 4"/>
          <p:cNvSpPr>
            <a:spLocks noGrp="1" noChangeArrowheads="1"/>
          </p:cNvSpPr>
          <p:nvPr>
            <p:ph type="subTitle" idx="1"/>
          </p:nvPr>
        </p:nvSpPr>
        <p:spPr>
          <a:xfrm>
            <a:off x="2786050" y="5672158"/>
            <a:ext cx="6029338" cy="685800"/>
          </a:xfrm>
          <a:effectLst>
            <a:outerShdw dist="17961" dir="2700000" sx="1000" sy="1000" algn="ctr" rotWithShape="0">
              <a:schemeClr val="accent5"/>
            </a:outerShdw>
          </a:effectLst>
        </p:spPr>
        <p:txBody>
          <a:bodyPr/>
          <a:lstStyle/>
          <a:p>
            <a:pPr algn="r">
              <a:defRPr/>
            </a:pPr>
            <a:r>
              <a:rPr lang="tr-TR" dirty="0" smtClean="0">
                <a:solidFill>
                  <a:schemeClr val="tx1"/>
                </a:solidFill>
              </a:rPr>
              <a:t>Doç. Dr. Serpil ALPTEKİN </a:t>
            </a:r>
            <a:endParaRPr lang="en-US" dirty="0">
              <a:solidFill>
                <a:schemeClr val="tx1"/>
              </a:solidFill>
            </a:endParaRPr>
          </a:p>
          <a:p>
            <a:pPr algn="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 Doğal Öğretim</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indent="0">
              <a:buNone/>
            </a:pPr>
            <a:endParaRPr lang="tr-TR" sz="1800" dirty="0" smtClean="0"/>
          </a:p>
          <a:p>
            <a:pPr marL="0" indent="0">
              <a:buNone/>
            </a:pPr>
            <a:endParaRPr lang="tr-TR" sz="1800" dirty="0"/>
          </a:p>
          <a:p>
            <a:pPr marL="0" indent="0">
              <a:buNone/>
            </a:pPr>
            <a:r>
              <a:rPr lang="tr-TR" sz="1800" dirty="0" smtClean="0"/>
              <a:t>Doğal </a:t>
            </a:r>
            <a:r>
              <a:rPr lang="tr-TR" sz="1800" dirty="0"/>
              <a:t>öğretim, davranışçı yaklaşım ile gelişimsel yaklaşımın öğelerini bir araya getiren, doğal ortamlardaki fırsatlardan yararlanarak yetersizlikten etkilenmiş öğrencilerin öğrenmelerini sağlayan ve gelişimlerini destekleyen bir öğretim yaklaşımıdır </a:t>
            </a:r>
            <a:endParaRPr lang="ru-RU" sz="1800" dirty="0" smtClean="0"/>
          </a:p>
        </p:txBody>
      </p:sp>
    </p:spTree>
    <p:extLst>
      <p:ext uri="{BB962C8B-B14F-4D97-AF65-F5344CB8AC3E}">
        <p14:creationId xmlns:p14="http://schemas.microsoft.com/office/powerpoint/2010/main" val="428421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Doğal Öğretimin Ortak Noktaları </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lvl="0"/>
            <a:r>
              <a:rPr lang="tr-TR" sz="1800" dirty="0" smtClean="0"/>
              <a:t> </a:t>
            </a:r>
            <a:r>
              <a:rPr lang="tr-TR" sz="1800" dirty="0"/>
              <a:t>Öğrenme ortamı, etkinlikler ve öğretim materyalleri öğrencilerin ilgileri ve tercihlerine göre düzenlenir.</a:t>
            </a:r>
          </a:p>
          <a:p>
            <a:pPr lvl="0"/>
            <a:r>
              <a:rPr lang="tr-TR" sz="1800" dirty="0"/>
              <a:t>Öğretim denemeleri günlük okul rutinleri, etkinlikler, geçiş zamanları ve oyunlar içinde gerçekleştirilir.</a:t>
            </a:r>
          </a:p>
          <a:p>
            <a:pPr lvl="0"/>
            <a:r>
              <a:rPr lang="tr-TR" sz="1800" dirty="0"/>
              <a:t>Öğretim denemeleri öğrencinin ilgileri ya da tercihleri doğrultusunda öğrenci tarafından başlatılabileceği gibi öğretmen tarafından da başlatılır</a:t>
            </a:r>
            <a:r>
              <a:rPr lang="tr-TR" sz="1800" dirty="0" smtClean="0"/>
              <a:t>.</a:t>
            </a:r>
          </a:p>
          <a:p>
            <a:pPr lvl="0"/>
            <a:r>
              <a:rPr lang="tr-TR" sz="1800" dirty="0"/>
              <a:t>Hedeflenen davranışın sonrasındaki uyaranlar (</a:t>
            </a:r>
            <a:r>
              <a:rPr lang="tr-TR" sz="1800" dirty="0" err="1"/>
              <a:t>pekiştireçler</a:t>
            </a:r>
            <a:r>
              <a:rPr lang="tr-TR" sz="1800" dirty="0"/>
              <a:t>) doğal öğrenme ortamının özellikleri ile ilişkili olarak davranışın doğal olarak sonucudur. </a:t>
            </a:r>
          </a:p>
          <a:p>
            <a:pPr marL="0" indent="0">
              <a:buNone/>
            </a:pPr>
            <a:endParaRPr lang="ru-RU" sz="1800" dirty="0" smtClean="0"/>
          </a:p>
        </p:txBody>
      </p:sp>
    </p:spTree>
    <p:extLst>
      <p:ext uri="{BB962C8B-B14F-4D97-AF65-F5344CB8AC3E}">
        <p14:creationId xmlns:p14="http://schemas.microsoft.com/office/powerpoint/2010/main" val="389094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Etkinlik Temelli Öğretim </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lvl="0" indent="0">
              <a:buNone/>
            </a:pPr>
            <a:endParaRPr lang="tr-TR" sz="1800" dirty="0" smtClean="0"/>
          </a:p>
          <a:p>
            <a:pPr marL="0" lvl="0" indent="0">
              <a:buNone/>
            </a:pPr>
            <a:endParaRPr lang="tr-TR" sz="1800" dirty="0"/>
          </a:p>
          <a:p>
            <a:pPr marL="0" lvl="0" indent="0">
              <a:buNone/>
            </a:pPr>
            <a:r>
              <a:rPr lang="tr-TR" sz="1800" dirty="0" smtClean="0"/>
              <a:t>Etkinlik </a:t>
            </a:r>
            <a:r>
              <a:rPr lang="tr-TR" sz="1800" dirty="0"/>
              <a:t>temelli öğretim, yetersizlikten etkilenmiş öğrencilere doğal olarak gerçekleşen etkinliklere işlevsel öğretim amaçlarının gömülerek sunulduğu öğretim denemelerini içeren doğal bir öğretim </a:t>
            </a:r>
            <a:r>
              <a:rPr lang="tr-TR" sz="1800" dirty="0" smtClean="0"/>
              <a:t>yöntemidir. </a:t>
            </a:r>
            <a:endParaRPr lang="ru-RU" sz="1800" dirty="0" smtClean="0"/>
          </a:p>
        </p:txBody>
      </p:sp>
    </p:spTree>
    <p:extLst>
      <p:ext uri="{BB962C8B-B14F-4D97-AF65-F5344CB8AC3E}">
        <p14:creationId xmlns:p14="http://schemas.microsoft.com/office/powerpoint/2010/main" val="2288661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Etkinlik Temelli Öğretimde İzlenmesi Gereken Adımlar  </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lvl="0" indent="0">
              <a:buNone/>
            </a:pPr>
            <a:endParaRPr lang="tr-TR" sz="1800" dirty="0" smtClean="0"/>
          </a:p>
          <a:p>
            <a:pPr marL="0" lvl="0" indent="0">
              <a:buNone/>
            </a:pPr>
            <a:endParaRPr lang="tr-TR" sz="1800" dirty="0"/>
          </a:p>
          <a:p>
            <a:pPr marL="0" lvl="0" indent="0">
              <a:buNone/>
            </a:pPr>
            <a:r>
              <a:rPr lang="tr-TR" sz="1800" dirty="0" smtClean="0"/>
              <a:t> </a:t>
            </a:r>
            <a:endParaRPr lang="ru-RU" sz="1800" dirty="0" smtClean="0"/>
          </a:p>
        </p:txBody>
      </p:sp>
      <p:graphicFrame>
        <p:nvGraphicFramePr>
          <p:cNvPr id="4" name="Diyagram 3"/>
          <p:cNvGraphicFramePr/>
          <p:nvPr/>
        </p:nvGraphicFramePr>
        <p:xfrm>
          <a:off x="2125980" y="1485900"/>
          <a:ext cx="489204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72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Fırsat Öğretimi</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lvl="0" indent="0">
              <a:buNone/>
            </a:pPr>
            <a:endParaRPr lang="tr-TR" sz="1800" dirty="0" smtClean="0"/>
          </a:p>
          <a:p>
            <a:pPr marL="0" lvl="0" indent="0">
              <a:buNone/>
            </a:pPr>
            <a:endParaRPr lang="tr-TR" sz="1800" dirty="0"/>
          </a:p>
          <a:p>
            <a:pPr marL="0" lvl="0" indent="0">
              <a:buNone/>
            </a:pPr>
            <a:r>
              <a:rPr lang="tr-TR" sz="1800" dirty="0" smtClean="0"/>
              <a:t> </a:t>
            </a:r>
            <a:endParaRPr lang="ru-RU" sz="1800" dirty="0" smtClean="0"/>
          </a:p>
        </p:txBody>
      </p:sp>
      <p:sp>
        <p:nvSpPr>
          <p:cNvPr id="2" name="Dikdörtgen 1"/>
          <p:cNvSpPr/>
          <p:nvPr/>
        </p:nvSpPr>
        <p:spPr>
          <a:xfrm>
            <a:off x="539552" y="2564904"/>
            <a:ext cx="7963222" cy="1938992"/>
          </a:xfrm>
          <a:prstGeom prst="rect">
            <a:avLst/>
          </a:prstGeom>
        </p:spPr>
        <p:txBody>
          <a:bodyPr wrap="square">
            <a:spAutoFit/>
          </a:bodyPr>
          <a:lstStyle/>
          <a:p>
            <a:r>
              <a:rPr lang="tr-TR" dirty="0"/>
              <a:t>Fırsat öğretimi sosyal etkileşim ve iletişim becerilerini yetişkin liderliğinde masa başında yapılan öğretimlerden ziyade öğrenci liderliğinde doğal olarak ortaya çıkan rutinler ya da etkinlikler sırasında çıkan fırsatlar aracılığıyla yapmayı hedefleyen bir öğretim yöntemidir</a:t>
            </a:r>
          </a:p>
        </p:txBody>
      </p:sp>
    </p:spTree>
    <p:extLst>
      <p:ext uri="{BB962C8B-B14F-4D97-AF65-F5344CB8AC3E}">
        <p14:creationId xmlns:p14="http://schemas.microsoft.com/office/powerpoint/2010/main" val="29515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Fırsat Öğretiminde İzlenmesi Gereken Adımlar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p:txBody>
      </p:sp>
      <p:graphicFrame>
        <p:nvGraphicFramePr>
          <p:cNvPr id="4" name="Diyagram 3"/>
          <p:cNvGraphicFramePr/>
          <p:nvPr>
            <p:extLst>
              <p:ext uri="{D42A27DB-BD31-4B8C-83A1-F6EECF244321}">
                <p14:modId xmlns:p14="http://schemas.microsoft.com/office/powerpoint/2010/main" val="387522012"/>
              </p:ext>
            </p:extLst>
          </p:nvPr>
        </p:nvGraphicFramePr>
        <p:xfrm>
          <a:off x="2699792" y="2440304"/>
          <a:ext cx="3888432" cy="3307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6458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Gömülü Öğretim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r>
              <a:rPr lang="tr-TR" sz="1800" dirty="0" smtClean="0"/>
              <a:t>Gömülü </a:t>
            </a:r>
            <a:r>
              <a:rPr lang="tr-TR" sz="1800" dirty="0"/>
              <a:t>öğretim, öğrenme hedeflerinin doğal olarak gerçekleşen sınıf rutinleri, etkinlikler ve geçişlerin içine gömülerek gerçekleştirildiği sistematik bir öğretim yöntemidir </a:t>
            </a:r>
            <a:endParaRPr lang="tr-TR" sz="1800" dirty="0"/>
          </a:p>
        </p:txBody>
      </p:sp>
    </p:spTree>
    <p:extLst>
      <p:ext uri="{BB962C8B-B14F-4D97-AF65-F5344CB8AC3E}">
        <p14:creationId xmlns:p14="http://schemas.microsoft.com/office/powerpoint/2010/main" val="3370747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Gömülü Öğretimde İzlenmesi Gereken Adımlar</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smtClean="0"/>
              <a:t> </a:t>
            </a:r>
            <a:endParaRPr lang="tr-TR" sz="1800" dirty="0"/>
          </a:p>
          <a:p>
            <a:pPr marL="0" indent="0">
              <a:buNone/>
            </a:pPr>
            <a:endParaRPr lang="ru-RU" sz="1800" dirty="0" smtClean="0"/>
          </a:p>
        </p:txBody>
      </p:sp>
      <p:pic>
        <p:nvPicPr>
          <p:cNvPr id="2" name="Resim 1"/>
          <p:cNvPicPr>
            <a:picLocks noChangeAspect="1"/>
          </p:cNvPicPr>
          <p:nvPr/>
        </p:nvPicPr>
        <p:blipFill>
          <a:blip r:embed="rId3"/>
          <a:stretch>
            <a:fillRect/>
          </a:stretch>
        </p:blipFill>
        <p:spPr>
          <a:xfrm>
            <a:off x="2213018" y="2057280"/>
            <a:ext cx="4087348" cy="3243927"/>
          </a:xfrm>
          <a:prstGeom prst="rect">
            <a:avLst/>
          </a:prstGeom>
        </p:spPr>
      </p:pic>
    </p:spTree>
    <p:extLst>
      <p:ext uri="{BB962C8B-B14F-4D97-AF65-F5344CB8AC3E}">
        <p14:creationId xmlns:p14="http://schemas.microsoft.com/office/powerpoint/2010/main" val="384668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188641"/>
            <a:ext cx="6934200" cy="792088"/>
          </a:xfrm>
          <a:effectLst>
            <a:outerShdw dist="17961" dir="2700000" algn="ctr" rotWithShape="0">
              <a:schemeClr val="accent5"/>
            </a:outerShdw>
          </a:effectLst>
        </p:spPr>
        <p:txBody>
          <a:bodyPr/>
          <a:lstStyle/>
          <a:p>
            <a:pPr>
              <a:defRPr/>
            </a:pPr>
            <a:r>
              <a:rPr lang="tr-TR" sz="4000" dirty="0" smtClean="0"/>
              <a:t>Kaynaklar </a:t>
            </a:r>
            <a:endParaRPr lang="en-US" sz="4000" dirty="0" smtClean="0"/>
          </a:p>
        </p:txBody>
      </p:sp>
      <p:sp>
        <p:nvSpPr>
          <p:cNvPr id="3" name="İçerik Yer Tutucusu 2"/>
          <p:cNvSpPr>
            <a:spLocks noGrp="1"/>
          </p:cNvSpPr>
          <p:nvPr>
            <p:ph idx="1"/>
          </p:nvPr>
        </p:nvSpPr>
        <p:spPr>
          <a:xfrm>
            <a:off x="1971207" y="984403"/>
            <a:ext cx="6449566" cy="4446240"/>
          </a:xfrm>
        </p:spPr>
        <p:txBody>
          <a:bodyPr/>
          <a:lstStyle/>
          <a:p>
            <a:pPr marL="0" indent="0">
              <a:buNone/>
            </a:pPr>
            <a:r>
              <a:rPr lang="tr-TR" sz="1000" dirty="0" smtClean="0"/>
              <a:t> </a:t>
            </a:r>
            <a:r>
              <a:rPr lang="tr-TR" sz="1000" dirty="0"/>
              <a:t>Aldemir Fırat, Ö., &amp; Ergenekon, Y. (2018). Uygulamacılar için özel eğitimde farklı bir bakış açısı: Gömülü öğretim. </a:t>
            </a:r>
            <a:r>
              <a:rPr lang="tr-TR" sz="1000" i="1" dirty="0"/>
              <a:t>Ankara Üniversitesi Eğitim Bilimleri Fakültesi Özel Eğitim Dergisi, 19</a:t>
            </a:r>
            <a:r>
              <a:rPr lang="tr-TR" sz="1000" dirty="0"/>
              <a:t>(2), </a:t>
            </a:r>
            <a:r>
              <a:rPr lang="tr-TR" sz="1000" dirty="0" smtClean="0"/>
              <a:t>379-401.</a:t>
            </a:r>
            <a:r>
              <a:rPr lang="tr-TR" sz="1000" u="sng" dirty="0" smtClean="0"/>
              <a:t>10.21565/ozelegitimdergisi.328444</a:t>
            </a:r>
            <a:endParaRPr lang="tr-TR" dirty="0"/>
          </a:p>
          <a:p>
            <a:pPr marL="0" indent="0">
              <a:buNone/>
            </a:pPr>
            <a:r>
              <a:rPr lang="tr-TR" sz="1000" dirty="0" err="1"/>
              <a:t>McLaughlin</a:t>
            </a:r>
            <a:r>
              <a:rPr lang="tr-TR" sz="1000" dirty="0"/>
              <a:t>, T., &amp; </a:t>
            </a:r>
            <a:r>
              <a:rPr lang="tr-TR" sz="1000" dirty="0" err="1"/>
              <a:t>Snyder</a:t>
            </a:r>
            <a:r>
              <a:rPr lang="tr-TR" sz="1000" dirty="0"/>
              <a:t>, P. (2014). Embedded </a:t>
            </a:r>
            <a:r>
              <a:rPr lang="tr-TR" sz="1000" dirty="0" err="1"/>
              <a:t>instruction</a:t>
            </a:r>
            <a:r>
              <a:rPr lang="tr-TR" sz="1000" dirty="0"/>
              <a:t> </a:t>
            </a:r>
            <a:r>
              <a:rPr lang="tr-TR" sz="1000" dirty="0" err="1"/>
              <a:t>to</a:t>
            </a:r>
            <a:r>
              <a:rPr lang="tr-TR" sz="1000" dirty="0"/>
              <a:t> </a:t>
            </a:r>
            <a:r>
              <a:rPr lang="tr-TR" sz="1000" dirty="0" err="1"/>
              <a:t>enhance</a:t>
            </a:r>
            <a:r>
              <a:rPr lang="tr-TR" sz="1000" dirty="0"/>
              <a:t> </a:t>
            </a:r>
            <a:r>
              <a:rPr lang="tr-TR" sz="1000" dirty="0" err="1"/>
              <a:t>social-emotional</a:t>
            </a:r>
            <a:r>
              <a:rPr lang="tr-TR" sz="1000" dirty="0"/>
              <a:t> </a:t>
            </a:r>
            <a:r>
              <a:rPr lang="tr-TR" sz="1000" dirty="0" err="1"/>
              <a:t>skills</a:t>
            </a:r>
            <a:r>
              <a:rPr lang="tr-TR" sz="1000" dirty="0"/>
              <a:t>. </a:t>
            </a:r>
            <a:r>
              <a:rPr lang="tr-TR" sz="1000" dirty="0" err="1"/>
              <a:t>In</a:t>
            </a:r>
            <a:r>
              <a:rPr lang="tr-TR" sz="1000" dirty="0"/>
              <a:t> Hart, J., &amp; </a:t>
            </a:r>
            <a:r>
              <a:rPr lang="tr-TR" sz="1000" dirty="0" err="1"/>
              <a:t>Whalon</a:t>
            </a:r>
            <a:r>
              <a:rPr lang="tr-TR" sz="1000" dirty="0"/>
              <a:t>, K. (</a:t>
            </a:r>
            <a:r>
              <a:rPr lang="tr-TR" sz="1000" dirty="0" err="1"/>
              <a:t>Eds</a:t>
            </a:r>
            <a:r>
              <a:rPr lang="tr-TR" sz="1000" dirty="0"/>
              <a:t>.). </a:t>
            </a:r>
            <a:r>
              <a:rPr lang="tr-TR" sz="1000" i="1" dirty="0" err="1"/>
              <a:t>Friendship</a:t>
            </a:r>
            <a:r>
              <a:rPr lang="tr-TR" sz="1000" i="1" dirty="0"/>
              <a:t> 101: </a:t>
            </a:r>
            <a:r>
              <a:rPr lang="tr-TR" sz="1000" i="1" dirty="0" err="1"/>
              <a:t>Helping</a:t>
            </a:r>
            <a:r>
              <a:rPr lang="tr-TR" sz="1000" i="1" dirty="0"/>
              <a:t> </a:t>
            </a:r>
            <a:r>
              <a:rPr lang="tr-TR" sz="1000" i="1" dirty="0" err="1"/>
              <a:t>students</a:t>
            </a:r>
            <a:r>
              <a:rPr lang="tr-TR" sz="1000" i="1" dirty="0"/>
              <a:t> </a:t>
            </a:r>
            <a:r>
              <a:rPr lang="tr-TR" sz="1000" i="1" dirty="0" err="1"/>
              <a:t>suild</a:t>
            </a:r>
            <a:r>
              <a:rPr lang="tr-TR" sz="1000" i="1" dirty="0"/>
              <a:t> </a:t>
            </a:r>
            <a:r>
              <a:rPr lang="tr-TR" sz="1000" i="1" dirty="0" err="1"/>
              <a:t>social</a:t>
            </a:r>
            <a:r>
              <a:rPr lang="tr-TR" sz="1000" i="1" dirty="0"/>
              <a:t> </a:t>
            </a:r>
            <a:r>
              <a:rPr lang="tr-TR" sz="1000" i="1" dirty="0" err="1"/>
              <a:t>sompetence</a:t>
            </a:r>
            <a:r>
              <a:rPr lang="tr-TR" sz="1000" dirty="0"/>
              <a:t> (</a:t>
            </a:r>
            <a:r>
              <a:rPr lang="tr-TR" sz="1000" dirty="0" err="1"/>
              <a:t>pp</a:t>
            </a:r>
            <a:r>
              <a:rPr lang="tr-TR" sz="1000" dirty="0"/>
              <a:t>. 63-78). </a:t>
            </a:r>
            <a:r>
              <a:rPr lang="tr-TR" sz="1000" dirty="0" err="1"/>
              <a:t>Council</a:t>
            </a:r>
            <a:r>
              <a:rPr lang="tr-TR" sz="1000" dirty="0"/>
              <a:t> </a:t>
            </a:r>
            <a:r>
              <a:rPr lang="tr-TR" sz="1000" dirty="0" err="1"/>
              <a:t>for</a:t>
            </a:r>
            <a:r>
              <a:rPr lang="tr-TR" sz="1000" dirty="0"/>
              <a:t> </a:t>
            </a:r>
            <a:r>
              <a:rPr lang="tr-TR" sz="1000" dirty="0" err="1"/>
              <a:t>Exceptional</a:t>
            </a:r>
            <a:r>
              <a:rPr lang="tr-TR" sz="1000" dirty="0"/>
              <a:t> </a:t>
            </a:r>
            <a:r>
              <a:rPr lang="tr-TR" sz="1000" dirty="0" err="1"/>
              <a:t>Children</a:t>
            </a:r>
            <a:r>
              <a:rPr lang="tr-TR" sz="1000" dirty="0"/>
              <a:t>.</a:t>
            </a:r>
          </a:p>
          <a:p>
            <a:pPr marL="0" indent="0">
              <a:buNone/>
            </a:pPr>
            <a:r>
              <a:rPr lang="tr-TR" sz="1000" dirty="0"/>
              <a:t>Özen, A. (2018). Sosyal yeterliliğin geliştirilmesinde etkinlik temelli öğretim uygulamaları.  S. Vuran (Ed.), </a:t>
            </a:r>
            <a:r>
              <a:rPr lang="tr-TR" sz="1000" i="1" dirty="0"/>
              <a:t>Sosyal yeterliklerin geliştirilmesi </a:t>
            </a:r>
            <a:r>
              <a:rPr lang="tr-TR" sz="1000" dirty="0"/>
              <a:t>(</a:t>
            </a:r>
            <a:r>
              <a:rPr lang="tr-TR" sz="1000" dirty="0" err="1"/>
              <a:t>ss</a:t>
            </a:r>
            <a:r>
              <a:rPr lang="tr-TR" sz="1000" dirty="0"/>
              <a:t>. 123-149). Vize Akademik</a:t>
            </a:r>
            <a:r>
              <a:rPr lang="tr-TR" sz="1000" dirty="0" smtClean="0"/>
              <a:t>.</a:t>
            </a:r>
          </a:p>
          <a:p>
            <a:pPr marL="0" indent="0">
              <a:buNone/>
            </a:pPr>
            <a:r>
              <a:rPr lang="tr-TR" sz="1000" dirty="0" err="1" smtClean="0"/>
              <a:t>Pretti-Frontczak</a:t>
            </a:r>
            <a:r>
              <a:rPr lang="tr-TR" sz="1000" dirty="0"/>
              <a:t>, K., &amp; </a:t>
            </a:r>
            <a:r>
              <a:rPr lang="tr-TR" sz="1000" dirty="0" err="1"/>
              <a:t>Bricker</a:t>
            </a:r>
            <a:r>
              <a:rPr lang="tr-TR" sz="1000" dirty="0"/>
              <a:t>, D. D. (2004). </a:t>
            </a:r>
            <a:r>
              <a:rPr lang="tr-TR" sz="1000" i="1" dirty="0"/>
              <a:t>An </a:t>
            </a:r>
            <a:r>
              <a:rPr lang="tr-TR" sz="1000" i="1" dirty="0" err="1"/>
              <a:t>activity-based</a:t>
            </a:r>
            <a:r>
              <a:rPr lang="tr-TR" sz="1000" i="1" dirty="0"/>
              <a:t> </a:t>
            </a:r>
            <a:r>
              <a:rPr lang="tr-TR" sz="1000" i="1" dirty="0" err="1"/>
              <a:t>approach</a:t>
            </a:r>
            <a:r>
              <a:rPr lang="tr-TR" sz="1000" i="1" dirty="0"/>
              <a:t> </a:t>
            </a:r>
            <a:r>
              <a:rPr lang="tr-TR" sz="1000" i="1" dirty="0" err="1"/>
              <a:t>to</a:t>
            </a:r>
            <a:r>
              <a:rPr lang="tr-TR" sz="1000" i="1" dirty="0"/>
              <a:t> </a:t>
            </a:r>
            <a:r>
              <a:rPr lang="tr-TR" sz="1000" i="1" dirty="0" err="1"/>
              <a:t>early</a:t>
            </a:r>
            <a:r>
              <a:rPr lang="tr-TR" sz="1000" i="1" dirty="0"/>
              <a:t> </a:t>
            </a:r>
            <a:r>
              <a:rPr lang="tr-TR" sz="1000" i="1" dirty="0" err="1"/>
              <a:t>intervention</a:t>
            </a:r>
            <a:r>
              <a:rPr lang="tr-TR" sz="1000" i="1" dirty="0"/>
              <a:t> (3rd ed.). </a:t>
            </a:r>
            <a:r>
              <a:rPr lang="tr-TR" sz="1000" dirty="0" err="1"/>
              <a:t>Brookes</a:t>
            </a:r>
            <a:r>
              <a:rPr lang="tr-TR" sz="1000" dirty="0"/>
              <a:t>.</a:t>
            </a:r>
          </a:p>
          <a:p>
            <a:pPr marL="0" indent="0">
              <a:buNone/>
            </a:pPr>
            <a:endParaRPr lang="tr-TR" sz="1000" dirty="0"/>
          </a:p>
        </p:txBody>
      </p:sp>
    </p:spTree>
    <p:extLst>
      <p:ext uri="{BB962C8B-B14F-4D97-AF65-F5344CB8AC3E}">
        <p14:creationId xmlns:p14="http://schemas.microsoft.com/office/powerpoint/2010/main" val="1538400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24">
  <a:themeElements>
    <a:clrScheme name="Другая 232">
      <a:dk1>
        <a:srgbClr val="4D4D4D"/>
      </a:dk1>
      <a:lt1>
        <a:srgbClr val="4D4D4D"/>
      </a:lt1>
      <a:dk2>
        <a:srgbClr val="FFFFFF"/>
      </a:dk2>
      <a:lt2>
        <a:srgbClr val="F89279"/>
      </a:lt2>
      <a:accent1>
        <a:srgbClr val="FF9728"/>
      </a:accent1>
      <a:accent2>
        <a:srgbClr val="00D078"/>
      </a:accent2>
      <a:accent3>
        <a:srgbClr val="DADADA"/>
      </a:accent3>
      <a:accent4>
        <a:srgbClr val="BBC0BB"/>
      </a:accent4>
      <a:accent5>
        <a:srgbClr val="FFFFFF"/>
      </a:accent5>
      <a:accent6>
        <a:srgbClr val="2A9ADC"/>
      </a:accent6>
      <a:hlink>
        <a:srgbClr val="2A9ADC"/>
      </a:hlink>
      <a:folHlink>
        <a:srgbClr val="4D4D4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026788"/>
        </a:lt2>
        <a:accent1>
          <a:srgbClr val="0089B3"/>
        </a:accent1>
        <a:accent2>
          <a:srgbClr val="01A2CE"/>
        </a:accent2>
        <a:accent3>
          <a:srgbClr val="FFFFFF"/>
        </a:accent3>
        <a:accent4>
          <a:srgbClr val="404040"/>
        </a:accent4>
        <a:accent5>
          <a:srgbClr val="AAC4D6"/>
        </a:accent5>
        <a:accent6>
          <a:srgbClr val="0192BA"/>
        </a:accent6>
        <a:hlink>
          <a:srgbClr val="01B3D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559CC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006AB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045A3"/>
        </a:lt2>
        <a:accent1>
          <a:srgbClr val="005AB6"/>
        </a:accent1>
        <a:accent2>
          <a:srgbClr val="0073CF"/>
        </a:accent2>
        <a:accent3>
          <a:srgbClr val="FFFFFF"/>
        </a:accent3>
        <a:accent4>
          <a:srgbClr val="404040"/>
        </a:accent4>
        <a:accent5>
          <a:srgbClr val="AAB5D7"/>
        </a:accent5>
        <a:accent6>
          <a:srgbClr val="0068BB"/>
        </a:accent6>
        <a:hlink>
          <a:srgbClr val="0084D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205EDC"/>
        </a:lt2>
        <a:accent1>
          <a:srgbClr val="3488E9"/>
        </a:accent1>
        <a:accent2>
          <a:srgbClr val="50B3F5"/>
        </a:accent2>
        <a:accent3>
          <a:srgbClr val="FFFFFF"/>
        </a:accent3>
        <a:accent4>
          <a:srgbClr val="404040"/>
        </a:accent4>
        <a:accent5>
          <a:srgbClr val="AEC3F2"/>
        </a:accent5>
        <a:accent6>
          <a:srgbClr val="48A2DE"/>
        </a:accent6>
        <a:hlink>
          <a:srgbClr val="65D4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E21B0C"/>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powerpoint-template-24</Template>
  <TotalTime>101</TotalTime>
  <Words>357</Words>
  <Application>Microsoft Office PowerPoint</Application>
  <PresentationFormat>Ekran Gösterisi (4:3)</PresentationFormat>
  <Paragraphs>66</Paragraphs>
  <Slides>10</Slides>
  <Notes>10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10</vt:i4>
      </vt:variant>
    </vt:vector>
  </HeadingPairs>
  <TitlesOfParts>
    <vt:vector size="15" baseType="lpstr">
      <vt:lpstr>Arial</vt:lpstr>
      <vt:lpstr>Calibri</vt:lpstr>
      <vt:lpstr>Microsoft Sans Serif</vt:lpstr>
      <vt:lpstr>Times New Roman</vt:lpstr>
      <vt:lpstr>powerpoint-template-24</vt:lpstr>
      <vt:lpstr>Doğal Öğretim Uygulamaları ile Sosyal Beceri Öğretimi</vt:lpstr>
      <vt:lpstr>  Doğal Öğretim</vt:lpstr>
      <vt:lpstr> Doğal Öğretimin Ortak Noktaları </vt:lpstr>
      <vt:lpstr> Etkinlik Temelli Öğretim </vt:lpstr>
      <vt:lpstr> Etkinlik Temelli Öğretimde İzlenmesi Gereken Adımlar  </vt:lpstr>
      <vt:lpstr> Fırsat Öğretimi</vt:lpstr>
      <vt:lpstr> Fırsat Öğretiminde İzlenmesi Gereken Adımlar </vt:lpstr>
      <vt:lpstr>  Gömülü Öğretim </vt:lpstr>
      <vt:lpstr>Gömülü Öğretimde İzlenmesi Gereken Adımlar</vt:lpstr>
      <vt:lpstr>Kaynaklar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home</dc:creator>
  <cp:lastModifiedBy>USER-PC</cp:lastModifiedBy>
  <cp:revision>23</cp:revision>
  <dcterms:created xsi:type="dcterms:W3CDTF">2012-04-20T20:16:23Z</dcterms:created>
  <dcterms:modified xsi:type="dcterms:W3CDTF">2021-03-08T11:16:57Z</dcterms:modified>
</cp:coreProperties>
</file>